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344" r:id="rId6"/>
    <p:sldId id="348" r:id="rId7"/>
    <p:sldId id="347" r:id="rId8"/>
    <p:sldId id="349" r:id="rId9"/>
    <p:sldId id="339" r:id="rId10"/>
    <p:sldId id="335" r:id="rId11"/>
    <p:sldId id="309" r:id="rId12"/>
    <p:sldId id="316" r:id="rId13"/>
    <p:sldId id="345" r:id="rId14"/>
    <p:sldId id="269" r:id="rId15"/>
  </p:sldIdLst>
  <p:sldSz cx="12192000" cy="6858000"/>
  <p:notesSz cx="6858000" cy="9144000"/>
  <p:custDataLst>
    <p:tags r:id="rId1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C22"/>
    <a:srgbClr val="FF6600"/>
    <a:srgbClr val="F62B1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33642-DD2D-4A9C-947B-8195EC520D16}" v="3458" dt="2021-09-07T21:30:17.0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4662" autoAdjust="0"/>
  </p:normalViewPr>
  <p:slideViewPr>
    <p:cSldViewPr snapToGrid="0" snapToObjects="1" showGuides="1">
      <p:cViewPr varScale="1">
        <p:scale>
          <a:sx n="68" d="100"/>
          <a:sy n="68" d="100"/>
        </p:scale>
        <p:origin x="990" y="48"/>
      </p:cViewPr>
      <p:guideLst>
        <p:guide orient="horz" pos="2160"/>
        <p:guide pos="3840"/>
      </p:guideLst>
    </p:cSldViewPr>
  </p:slideViewPr>
  <p:outlineViewPr>
    <p:cViewPr>
      <p:scale>
        <a:sx n="33" d="100"/>
        <a:sy n="33" d="100"/>
      </p:scale>
      <p:origin x="84" y="1062"/>
    </p:cViewPr>
  </p:outlineViewPr>
  <p:notesTextViewPr>
    <p:cViewPr>
      <p:scale>
        <a:sx n="1" d="1"/>
        <a:sy n="1" d="1"/>
      </p:scale>
      <p:origin x="0" y="0"/>
    </p:cViewPr>
  </p:notesTextViewPr>
  <p:sorterViewPr>
    <p:cViewPr>
      <p:scale>
        <a:sx n="100" d="100"/>
        <a:sy n="100" d="100"/>
      </p:scale>
      <p:origin x="0" y="-219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DIGOUDE" userId="403e948d-bfb8-4714-bd88-d24c2f2150f3" providerId="ADAL" clId="{DDB33642-DD2D-4A9C-947B-8195EC520D16}"/>
    <pc:docChg chg="custSel addSld delSld modSld sldOrd">
      <pc:chgData name="Olivier DIGOUDE" userId="403e948d-bfb8-4714-bd88-d24c2f2150f3" providerId="ADAL" clId="{DDB33642-DD2D-4A9C-947B-8195EC520D16}" dt="2021-09-07T21:30:17.045" v="3562" actId="20577"/>
      <pc:docMkLst>
        <pc:docMk/>
      </pc:docMkLst>
      <pc:sldChg chg="addSp delSp modSp">
        <pc:chgData name="Olivier DIGOUDE" userId="403e948d-bfb8-4714-bd88-d24c2f2150f3" providerId="ADAL" clId="{DDB33642-DD2D-4A9C-947B-8195EC520D16}" dt="2021-08-30T19:12:55.407" v="702" actId="1076"/>
        <pc:sldMkLst>
          <pc:docMk/>
          <pc:sldMk cId="3066984924" sldId="257"/>
        </pc:sldMkLst>
        <pc:spChg chg="mod">
          <ac:chgData name="Olivier DIGOUDE" userId="403e948d-bfb8-4714-bd88-d24c2f2150f3" providerId="ADAL" clId="{DDB33642-DD2D-4A9C-947B-8195EC520D16}" dt="2021-08-30T19:09:34.608" v="637" actId="20577"/>
          <ac:spMkLst>
            <pc:docMk/>
            <pc:sldMk cId="3066984924" sldId="257"/>
            <ac:spMk id="2" creationId="{008FE734-F288-4724-83EE-AAB3063D3635}"/>
          </ac:spMkLst>
        </pc:spChg>
        <pc:spChg chg="mod">
          <ac:chgData name="Olivier DIGOUDE" userId="403e948d-bfb8-4714-bd88-d24c2f2150f3" providerId="ADAL" clId="{DDB33642-DD2D-4A9C-947B-8195EC520D16}" dt="2021-08-30T19:10:16.853" v="663" actId="20577"/>
          <ac:spMkLst>
            <pc:docMk/>
            <pc:sldMk cId="3066984924" sldId="257"/>
            <ac:spMk id="3" creationId="{A7797DFA-2267-4C77-8817-A62828EDED88}"/>
          </ac:spMkLst>
        </pc:spChg>
        <pc:spChg chg="del">
          <ac:chgData name="Olivier DIGOUDE" userId="403e948d-bfb8-4714-bd88-d24c2f2150f3" providerId="ADAL" clId="{DDB33642-DD2D-4A9C-947B-8195EC520D16}" dt="2021-08-30T19:09:56.566" v="642" actId="478"/>
          <ac:spMkLst>
            <pc:docMk/>
            <pc:sldMk cId="3066984924" sldId="257"/>
            <ac:spMk id="13" creationId="{00000000-0000-0000-0000-000000000000}"/>
          </ac:spMkLst>
        </pc:spChg>
        <pc:spChg chg="del mod">
          <ac:chgData name="Olivier DIGOUDE" userId="403e948d-bfb8-4714-bd88-d24c2f2150f3" providerId="ADAL" clId="{DDB33642-DD2D-4A9C-947B-8195EC520D16}" dt="2021-08-30T19:09:45.017" v="640" actId="478"/>
          <ac:spMkLst>
            <pc:docMk/>
            <pc:sldMk cId="3066984924" sldId="257"/>
            <ac:spMk id="14" creationId="{00000000-0000-0000-0000-000000000000}"/>
          </ac:spMkLst>
        </pc:spChg>
        <pc:spChg chg="del">
          <ac:chgData name="Olivier DIGOUDE" userId="403e948d-bfb8-4714-bd88-d24c2f2150f3" providerId="ADAL" clId="{DDB33642-DD2D-4A9C-947B-8195EC520D16}" dt="2021-08-30T19:09:50.767" v="641" actId="478"/>
          <ac:spMkLst>
            <pc:docMk/>
            <pc:sldMk cId="3066984924" sldId="257"/>
            <ac:spMk id="15" creationId="{00000000-0000-0000-0000-000000000000}"/>
          </ac:spMkLst>
        </pc:spChg>
        <pc:graphicFrameChg chg="del">
          <ac:chgData name="Olivier DIGOUDE" userId="403e948d-bfb8-4714-bd88-d24c2f2150f3" providerId="ADAL" clId="{DDB33642-DD2D-4A9C-947B-8195EC520D16}" dt="2021-08-30T19:12:38.884" v="699" actId="478"/>
          <ac:graphicFrameMkLst>
            <pc:docMk/>
            <pc:sldMk cId="3066984924" sldId="257"/>
            <ac:graphicFrameMk id="16" creationId="{00000000-0000-0000-0000-000000000000}"/>
          </ac:graphicFrameMkLst>
        </pc:graphicFrameChg>
        <pc:picChg chg="del">
          <ac:chgData name="Olivier DIGOUDE" userId="403e948d-bfb8-4714-bd88-d24c2f2150f3" providerId="ADAL" clId="{DDB33642-DD2D-4A9C-947B-8195EC520D16}" dt="2021-08-30T19:12:40.914" v="700" actId="478"/>
          <ac:picMkLst>
            <pc:docMk/>
            <pc:sldMk cId="3066984924" sldId="257"/>
            <ac:picMk id="12" creationId="{00000000-0000-0000-0000-000000000000}"/>
          </ac:picMkLst>
        </pc:picChg>
        <pc:picChg chg="add mod">
          <ac:chgData name="Olivier DIGOUDE" userId="403e948d-bfb8-4714-bd88-d24c2f2150f3" providerId="ADAL" clId="{DDB33642-DD2D-4A9C-947B-8195EC520D16}" dt="2021-08-30T19:12:55.407" v="702" actId="1076"/>
          <ac:picMkLst>
            <pc:docMk/>
            <pc:sldMk cId="3066984924" sldId="257"/>
            <ac:picMk id="20" creationId="{59542B77-DB8A-4FB8-AB07-669383967F8E}"/>
          </ac:picMkLst>
        </pc:picChg>
        <pc:picChg chg="del">
          <ac:chgData name="Olivier DIGOUDE" userId="403e948d-bfb8-4714-bd88-d24c2f2150f3" providerId="ADAL" clId="{DDB33642-DD2D-4A9C-947B-8195EC520D16}" dt="2021-08-30T19:09:37.801" v="638" actId="478"/>
          <ac:picMkLst>
            <pc:docMk/>
            <pc:sldMk cId="3066984924" sldId="257"/>
            <ac:picMk id="1026" creationId="{00000000-0000-0000-0000-000000000000}"/>
          </ac:picMkLst>
        </pc:picChg>
      </pc:sldChg>
      <pc:sldChg chg="addSp delSp modSp">
        <pc:chgData name="Olivier DIGOUDE" userId="403e948d-bfb8-4714-bd88-d24c2f2150f3" providerId="ADAL" clId="{DDB33642-DD2D-4A9C-947B-8195EC520D16}" dt="2021-09-07T21:08:04.574" v="3516" actId="6549"/>
        <pc:sldMkLst>
          <pc:docMk/>
          <pc:sldMk cId="3566326630" sldId="309"/>
        </pc:sldMkLst>
        <pc:spChg chg="del mod">
          <ac:chgData name="Olivier DIGOUDE" userId="403e948d-bfb8-4714-bd88-d24c2f2150f3" providerId="ADAL" clId="{DDB33642-DD2D-4A9C-947B-8195EC520D16}" dt="2021-09-03T07:25:15.851" v="3070" actId="478"/>
          <ac:spMkLst>
            <pc:docMk/>
            <pc:sldMk cId="3566326630" sldId="309"/>
            <ac:spMk id="3" creationId="{00000000-0000-0000-0000-000000000000}"/>
          </ac:spMkLst>
        </pc:spChg>
        <pc:spChg chg="mod">
          <ac:chgData name="Olivier DIGOUDE" userId="403e948d-bfb8-4714-bd88-d24c2f2150f3" providerId="ADAL" clId="{DDB33642-DD2D-4A9C-947B-8195EC520D16}" dt="2021-08-30T19:36:45.293" v="1163" actId="6549"/>
          <ac:spMkLst>
            <pc:docMk/>
            <pc:sldMk cId="3566326630" sldId="309"/>
            <ac:spMk id="6" creationId="{00000000-0000-0000-0000-000000000000}"/>
          </ac:spMkLst>
        </pc:spChg>
        <pc:spChg chg="mod">
          <ac:chgData name="Olivier DIGOUDE" userId="403e948d-bfb8-4714-bd88-d24c2f2150f3" providerId="ADAL" clId="{DDB33642-DD2D-4A9C-947B-8195EC520D16}" dt="2021-09-07T21:08:04.574" v="3516" actId="6549"/>
          <ac:spMkLst>
            <pc:docMk/>
            <pc:sldMk cId="3566326630" sldId="309"/>
            <ac:spMk id="7" creationId="{00000000-0000-0000-0000-000000000000}"/>
          </ac:spMkLst>
        </pc:spChg>
        <pc:spChg chg="mod">
          <ac:chgData name="Olivier DIGOUDE" userId="403e948d-bfb8-4714-bd88-d24c2f2150f3" providerId="ADAL" clId="{DDB33642-DD2D-4A9C-947B-8195EC520D16}" dt="2021-08-30T19:45:02.024" v="1180" actId="6549"/>
          <ac:spMkLst>
            <pc:docMk/>
            <pc:sldMk cId="3566326630" sldId="309"/>
            <ac:spMk id="12" creationId="{00000000-0000-0000-0000-000000000000}"/>
          </ac:spMkLst>
        </pc:spChg>
        <pc:spChg chg="mod">
          <ac:chgData name="Olivier DIGOUDE" userId="403e948d-bfb8-4714-bd88-d24c2f2150f3" providerId="ADAL" clId="{DDB33642-DD2D-4A9C-947B-8195EC520D16}" dt="2021-08-30T19:47:29.666" v="1222" actId="20577"/>
          <ac:spMkLst>
            <pc:docMk/>
            <pc:sldMk cId="3566326630" sldId="309"/>
            <ac:spMk id="15" creationId="{00000000-0000-0000-0000-000000000000}"/>
          </ac:spMkLst>
        </pc:spChg>
        <pc:spChg chg="add mod">
          <ac:chgData name="Olivier DIGOUDE" userId="403e948d-bfb8-4714-bd88-d24c2f2150f3" providerId="ADAL" clId="{DDB33642-DD2D-4A9C-947B-8195EC520D16}" dt="2021-08-30T19:46:52.553" v="1216" actId="6549"/>
          <ac:spMkLst>
            <pc:docMk/>
            <pc:sldMk cId="3566326630" sldId="309"/>
            <ac:spMk id="24" creationId="{98823F65-DA0A-4572-9C1F-554F2824A767}"/>
          </ac:spMkLst>
        </pc:spChg>
        <pc:spChg chg="add mod">
          <ac:chgData name="Olivier DIGOUDE" userId="403e948d-bfb8-4714-bd88-d24c2f2150f3" providerId="ADAL" clId="{DDB33642-DD2D-4A9C-947B-8195EC520D16}" dt="2021-08-30T22:02:19.753" v="1839" actId="1076"/>
          <ac:spMkLst>
            <pc:docMk/>
            <pc:sldMk cId="3566326630" sldId="309"/>
            <ac:spMk id="25" creationId="{84649D06-8D20-4453-BCC3-9E4F73F0B2EA}"/>
          </ac:spMkLst>
        </pc:spChg>
        <pc:spChg chg="add mod">
          <ac:chgData name="Olivier DIGOUDE" userId="403e948d-bfb8-4714-bd88-d24c2f2150f3" providerId="ADAL" clId="{DDB33642-DD2D-4A9C-947B-8195EC520D16}" dt="2021-09-03T07:25:22.177" v="3071" actId="1076"/>
          <ac:spMkLst>
            <pc:docMk/>
            <pc:sldMk cId="3566326630" sldId="309"/>
            <ac:spMk id="28" creationId="{2A734AC5-D6FD-4650-A8BA-84348AFD0E22}"/>
          </ac:spMkLst>
        </pc:spChg>
        <pc:picChg chg="add mod">
          <ac:chgData name="Olivier DIGOUDE" userId="403e948d-bfb8-4714-bd88-d24c2f2150f3" providerId="ADAL" clId="{DDB33642-DD2D-4A9C-947B-8195EC520D16}" dt="2021-08-30T19:38:01.576" v="1179" actId="1076"/>
          <ac:picMkLst>
            <pc:docMk/>
            <pc:sldMk cId="3566326630" sldId="309"/>
            <ac:picMk id="9" creationId="{278B2ACB-1932-4F30-8DEB-01A933956102}"/>
          </ac:picMkLst>
        </pc:picChg>
        <pc:picChg chg="mod">
          <ac:chgData name="Olivier DIGOUDE" userId="403e948d-bfb8-4714-bd88-d24c2f2150f3" providerId="ADAL" clId="{DDB33642-DD2D-4A9C-947B-8195EC520D16}" dt="2021-08-30T22:02:26.496" v="1840" actId="1076"/>
          <ac:picMkLst>
            <pc:docMk/>
            <pc:sldMk cId="3566326630" sldId="309"/>
            <ac:picMk id="10" creationId="{00000000-0000-0000-0000-000000000000}"/>
          </ac:picMkLst>
        </pc:picChg>
        <pc:picChg chg="del">
          <ac:chgData name="Olivier DIGOUDE" userId="403e948d-bfb8-4714-bd88-d24c2f2150f3" providerId="ADAL" clId="{DDB33642-DD2D-4A9C-947B-8195EC520D16}" dt="2021-08-30T19:45:10.850" v="1181" actId="478"/>
          <ac:picMkLst>
            <pc:docMk/>
            <pc:sldMk cId="3566326630" sldId="309"/>
            <ac:picMk id="18" creationId="{00000000-0000-0000-0000-000000000000}"/>
          </ac:picMkLst>
        </pc:picChg>
        <pc:picChg chg="del">
          <ac:chgData name="Olivier DIGOUDE" userId="403e948d-bfb8-4714-bd88-d24c2f2150f3" providerId="ADAL" clId="{DDB33642-DD2D-4A9C-947B-8195EC520D16}" dt="2021-08-30T19:37:21.076" v="1171" actId="478"/>
          <ac:picMkLst>
            <pc:docMk/>
            <pc:sldMk cId="3566326630" sldId="309"/>
            <ac:picMk id="19" creationId="{00000000-0000-0000-0000-000000000000}"/>
          </ac:picMkLst>
        </pc:picChg>
        <pc:picChg chg="del">
          <ac:chgData name="Olivier DIGOUDE" userId="403e948d-bfb8-4714-bd88-d24c2f2150f3" providerId="ADAL" clId="{DDB33642-DD2D-4A9C-947B-8195EC520D16}" dt="2021-08-30T19:37:51.918" v="1178" actId="478"/>
          <ac:picMkLst>
            <pc:docMk/>
            <pc:sldMk cId="3566326630" sldId="309"/>
            <ac:picMk id="28" creationId="{00000000-0000-0000-0000-000000000000}"/>
          </ac:picMkLst>
        </pc:picChg>
      </pc:sldChg>
      <pc:sldChg chg="addSp delSp">
        <pc:chgData name="Olivier DIGOUDE" userId="403e948d-bfb8-4714-bd88-d24c2f2150f3" providerId="ADAL" clId="{DDB33642-DD2D-4A9C-947B-8195EC520D16}" dt="2021-09-03T07:25:33.400" v="3073"/>
        <pc:sldMkLst>
          <pc:docMk/>
          <pc:sldMk cId="2535835224" sldId="316"/>
        </pc:sldMkLst>
        <pc:spChg chg="del">
          <ac:chgData name="Olivier DIGOUDE" userId="403e948d-bfb8-4714-bd88-d24c2f2150f3" providerId="ADAL" clId="{DDB33642-DD2D-4A9C-947B-8195EC520D16}" dt="2021-09-03T07:25:29.298" v="3072" actId="478"/>
          <ac:spMkLst>
            <pc:docMk/>
            <pc:sldMk cId="2535835224" sldId="316"/>
            <ac:spMk id="3" creationId="{00000000-0000-0000-0000-000000000000}"/>
          </ac:spMkLst>
        </pc:spChg>
        <pc:spChg chg="add">
          <ac:chgData name="Olivier DIGOUDE" userId="403e948d-bfb8-4714-bd88-d24c2f2150f3" providerId="ADAL" clId="{DDB33642-DD2D-4A9C-947B-8195EC520D16}" dt="2021-09-03T07:25:33.400" v="3073"/>
          <ac:spMkLst>
            <pc:docMk/>
            <pc:sldMk cId="2535835224" sldId="316"/>
            <ac:spMk id="11" creationId="{3AB7EC33-4C02-4EFB-81CE-7DB8E3BA2257}"/>
          </ac:spMkLst>
        </pc:spChg>
      </pc:sldChg>
      <pc:sldChg chg="addSp modSp">
        <pc:chgData name="Olivier DIGOUDE" userId="403e948d-bfb8-4714-bd88-d24c2f2150f3" providerId="ADAL" clId="{DDB33642-DD2D-4A9C-947B-8195EC520D16}" dt="2021-09-03T07:24:42.054" v="3055" actId="1076"/>
        <pc:sldMkLst>
          <pc:docMk/>
          <pc:sldMk cId="1886604650" sldId="335"/>
        </pc:sldMkLst>
        <pc:spChg chg="mod">
          <ac:chgData name="Olivier DIGOUDE" userId="403e948d-bfb8-4714-bd88-d24c2f2150f3" providerId="ADAL" clId="{DDB33642-DD2D-4A9C-947B-8195EC520D16}" dt="2021-09-03T07:24:42.054" v="3055" actId="1076"/>
          <ac:spMkLst>
            <pc:docMk/>
            <pc:sldMk cId="1886604650" sldId="335"/>
            <ac:spMk id="3" creationId="{5090EA42-CFDD-4420-88DB-B62E0649C59A}"/>
          </ac:spMkLst>
        </pc:spChg>
        <pc:spChg chg="add mod">
          <ac:chgData name="Olivier DIGOUDE" userId="403e948d-bfb8-4714-bd88-d24c2f2150f3" providerId="ADAL" clId="{DDB33642-DD2D-4A9C-947B-8195EC520D16}" dt="2021-08-30T20:42:39.429" v="1557" actId="113"/>
          <ac:spMkLst>
            <pc:docMk/>
            <pc:sldMk cId="1886604650" sldId="335"/>
            <ac:spMk id="5" creationId="{5598BA49-8892-4FE7-B33E-EDAC90883839}"/>
          </ac:spMkLst>
        </pc:spChg>
        <pc:spChg chg="add mod">
          <ac:chgData name="Olivier DIGOUDE" userId="403e948d-bfb8-4714-bd88-d24c2f2150f3" providerId="ADAL" clId="{DDB33642-DD2D-4A9C-947B-8195EC520D16}" dt="2021-08-30T20:41:59.994" v="1555" actId="6549"/>
          <ac:spMkLst>
            <pc:docMk/>
            <pc:sldMk cId="1886604650" sldId="335"/>
            <ac:spMk id="19" creationId="{105048E6-CE0A-4F2E-8273-21832317618D}"/>
          </ac:spMkLst>
        </pc:spChg>
        <pc:picChg chg="mod">
          <ac:chgData name="Olivier DIGOUDE" userId="403e948d-bfb8-4714-bd88-d24c2f2150f3" providerId="ADAL" clId="{DDB33642-DD2D-4A9C-947B-8195EC520D16}" dt="2021-08-30T20:12:39.369" v="1300" actId="1076"/>
          <ac:picMkLst>
            <pc:docMk/>
            <pc:sldMk cId="1886604650" sldId="335"/>
            <ac:picMk id="12" creationId="{FA8CD024-BB61-41B0-BDD4-99EDDC91675F}"/>
          </ac:picMkLst>
        </pc:picChg>
        <pc:picChg chg="mod">
          <ac:chgData name="Olivier DIGOUDE" userId="403e948d-bfb8-4714-bd88-d24c2f2150f3" providerId="ADAL" clId="{DDB33642-DD2D-4A9C-947B-8195EC520D16}" dt="2021-08-30T20:11:27.317" v="1268" actId="1076"/>
          <ac:picMkLst>
            <pc:docMk/>
            <pc:sldMk cId="1886604650" sldId="335"/>
            <ac:picMk id="14" creationId="{F6333A9F-DF1B-4CE5-BF51-AE6C70DFFDFC}"/>
          </ac:picMkLst>
        </pc:picChg>
        <pc:picChg chg="mod ord">
          <ac:chgData name="Olivier DIGOUDE" userId="403e948d-bfb8-4714-bd88-d24c2f2150f3" providerId="ADAL" clId="{DDB33642-DD2D-4A9C-947B-8195EC520D16}" dt="2021-08-30T20:41:15.926" v="1505" actId="166"/>
          <ac:picMkLst>
            <pc:docMk/>
            <pc:sldMk cId="1886604650" sldId="335"/>
            <ac:picMk id="16" creationId="{7088B3B7-843B-4D8B-9817-DE80F6631C19}"/>
          </ac:picMkLst>
        </pc:picChg>
        <pc:picChg chg="mod">
          <ac:chgData name="Olivier DIGOUDE" userId="403e948d-bfb8-4714-bd88-d24c2f2150f3" providerId="ADAL" clId="{DDB33642-DD2D-4A9C-947B-8195EC520D16}" dt="2021-08-30T20:10:27.948" v="1261" actId="14100"/>
          <ac:picMkLst>
            <pc:docMk/>
            <pc:sldMk cId="1886604650" sldId="335"/>
            <ac:picMk id="20" creationId="{79050DF1-11E5-4188-8B51-7699526A49F9}"/>
          </ac:picMkLst>
        </pc:picChg>
        <pc:picChg chg="add">
          <ac:chgData name="Olivier DIGOUDE" userId="403e948d-bfb8-4714-bd88-d24c2f2150f3" providerId="ADAL" clId="{DDB33642-DD2D-4A9C-947B-8195EC520D16}" dt="2021-09-03T07:24:36.608" v="3054"/>
          <ac:picMkLst>
            <pc:docMk/>
            <pc:sldMk cId="1886604650" sldId="335"/>
            <ac:picMk id="21" creationId="{4ED57A49-D613-4B37-B9FE-A50DD04D480F}"/>
          </ac:picMkLst>
        </pc:picChg>
        <pc:picChg chg="mod">
          <ac:chgData name="Olivier DIGOUDE" userId="403e948d-bfb8-4714-bd88-d24c2f2150f3" providerId="ADAL" clId="{DDB33642-DD2D-4A9C-947B-8195EC520D16}" dt="2021-08-30T20:40:57.764" v="1502" actId="1076"/>
          <ac:picMkLst>
            <pc:docMk/>
            <pc:sldMk cId="1886604650" sldId="335"/>
            <ac:picMk id="22" creationId="{A02905CC-1CC9-4B03-BC98-13AEC6E57721}"/>
          </ac:picMkLst>
        </pc:picChg>
        <pc:picChg chg="mod">
          <ac:chgData name="Olivier DIGOUDE" userId="403e948d-bfb8-4714-bd88-d24c2f2150f3" providerId="ADAL" clId="{DDB33642-DD2D-4A9C-947B-8195EC520D16}" dt="2021-08-30T20:16:03.782" v="1305" actId="14100"/>
          <ac:picMkLst>
            <pc:docMk/>
            <pc:sldMk cId="1886604650" sldId="335"/>
            <ac:picMk id="24" creationId="{A3F13E08-34FC-41BB-B5CB-C51244DE5E65}"/>
          </ac:picMkLst>
        </pc:picChg>
        <pc:picChg chg="mod">
          <ac:chgData name="Olivier DIGOUDE" userId="403e948d-bfb8-4714-bd88-d24c2f2150f3" providerId="ADAL" clId="{DDB33642-DD2D-4A9C-947B-8195EC520D16}" dt="2021-08-30T20:41:03.363" v="1503" actId="1076"/>
          <ac:picMkLst>
            <pc:docMk/>
            <pc:sldMk cId="1886604650" sldId="335"/>
            <ac:picMk id="26" creationId="{ACE6139C-3304-4B8B-8959-7E95DBF0440D}"/>
          </ac:picMkLst>
        </pc:picChg>
        <pc:picChg chg="mod">
          <ac:chgData name="Olivier DIGOUDE" userId="403e948d-bfb8-4714-bd88-d24c2f2150f3" providerId="ADAL" clId="{DDB33642-DD2D-4A9C-947B-8195EC520D16}" dt="2021-08-30T20:12:32.271" v="1299" actId="688"/>
          <ac:picMkLst>
            <pc:docMk/>
            <pc:sldMk cId="1886604650" sldId="335"/>
            <ac:picMk id="32" creationId="{9F0EE4B7-A9CC-45D5-8C39-3CD1CC229C8D}"/>
          </ac:picMkLst>
        </pc:picChg>
      </pc:sldChg>
      <pc:sldChg chg="addSp delSp modSp ord">
        <pc:chgData name="Olivier DIGOUDE" userId="403e948d-bfb8-4714-bd88-d24c2f2150f3" providerId="ADAL" clId="{DDB33642-DD2D-4A9C-947B-8195EC520D16}" dt="2021-09-07T21:05:59.049" v="3457" actId="6549"/>
        <pc:sldMkLst>
          <pc:docMk/>
          <pc:sldMk cId="543250622" sldId="339"/>
        </pc:sldMkLst>
        <pc:spChg chg="mod">
          <ac:chgData name="Olivier DIGOUDE" userId="403e948d-bfb8-4714-bd88-d24c2f2150f3" providerId="ADAL" clId="{DDB33642-DD2D-4A9C-947B-8195EC520D16}" dt="2021-08-30T19:01:01.883" v="50" actId="20577"/>
          <ac:spMkLst>
            <pc:docMk/>
            <pc:sldMk cId="543250622" sldId="339"/>
            <ac:spMk id="9" creationId="{00000000-0000-0000-0000-000000000000}"/>
          </ac:spMkLst>
        </pc:spChg>
        <pc:spChg chg="mod">
          <ac:chgData name="Olivier DIGOUDE" userId="403e948d-bfb8-4714-bd88-d24c2f2150f3" providerId="ADAL" clId="{DDB33642-DD2D-4A9C-947B-8195EC520D16}" dt="2021-08-30T21:46:49.185" v="1755" actId="255"/>
          <ac:spMkLst>
            <pc:docMk/>
            <pc:sldMk cId="543250622" sldId="339"/>
            <ac:spMk id="15" creationId="{00000000-0000-0000-0000-000000000000}"/>
          </ac:spMkLst>
        </pc:spChg>
        <pc:spChg chg="mod">
          <ac:chgData name="Olivier DIGOUDE" userId="403e948d-bfb8-4714-bd88-d24c2f2150f3" providerId="ADAL" clId="{DDB33642-DD2D-4A9C-947B-8195EC520D16}" dt="2021-08-30T21:51:04.715" v="1759" actId="20577"/>
          <ac:spMkLst>
            <pc:docMk/>
            <pc:sldMk cId="543250622" sldId="339"/>
            <ac:spMk id="16" creationId="{00000000-0000-0000-0000-000000000000}"/>
          </ac:spMkLst>
        </pc:spChg>
        <pc:spChg chg="mod">
          <ac:chgData name="Olivier DIGOUDE" userId="403e948d-bfb8-4714-bd88-d24c2f2150f3" providerId="ADAL" clId="{DDB33642-DD2D-4A9C-947B-8195EC520D16}" dt="2021-09-07T21:05:59.049" v="3457" actId="6549"/>
          <ac:spMkLst>
            <pc:docMk/>
            <pc:sldMk cId="543250622" sldId="339"/>
            <ac:spMk id="20" creationId="{00000000-0000-0000-0000-000000000000}"/>
          </ac:spMkLst>
        </pc:spChg>
        <pc:picChg chg="mod">
          <ac:chgData name="Olivier DIGOUDE" userId="403e948d-bfb8-4714-bd88-d24c2f2150f3" providerId="ADAL" clId="{DDB33642-DD2D-4A9C-947B-8195EC520D16}" dt="2021-09-07T20:55:48.645" v="3319" actId="14100"/>
          <ac:picMkLst>
            <pc:docMk/>
            <pc:sldMk cId="543250622" sldId="339"/>
            <ac:picMk id="18" creationId="{CDF34683-5ED8-441A-A15B-6DDD093EF343}"/>
          </ac:picMkLst>
        </pc:picChg>
        <pc:picChg chg="add mod">
          <ac:chgData name="Olivier DIGOUDE" userId="403e948d-bfb8-4714-bd88-d24c2f2150f3" providerId="ADAL" clId="{DDB33642-DD2D-4A9C-947B-8195EC520D16}" dt="2021-09-03T07:21:47.534" v="3049" actId="1076"/>
          <ac:picMkLst>
            <pc:docMk/>
            <pc:sldMk cId="543250622" sldId="339"/>
            <ac:picMk id="21" creationId="{0F8038D1-75C6-42D3-8962-F866C7AB868C}"/>
          </ac:picMkLst>
        </pc:picChg>
        <pc:picChg chg="add del mod">
          <ac:chgData name="Olivier DIGOUDE" userId="403e948d-bfb8-4714-bd88-d24c2f2150f3" providerId="ADAL" clId="{DDB33642-DD2D-4A9C-947B-8195EC520D16}" dt="2021-08-30T19:12:34.387" v="698" actId="478"/>
          <ac:picMkLst>
            <pc:docMk/>
            <pc:sldMk cId="543250622" sldId="339"/>
            <ac:picMk id="21" creationId="{7C3F226E-ED7E-48B3-97D7-46873C3449E9}"/>
          </ac:picMkLst>
        </pc:picChg>
        <pc:picChg chg="add mod">
          <ac:chgData name="Olivier DIGOUDE" userId="403e948d-bfb8-4714-bd88-d24c2f2150f3" providerId="ADAL" clId="{DDB33642-DD2D-4A9C-947B-8195EC520D16}" dt="2021-08-30T19:17:25.314" v="891" actId="14100"/>
          <ac:picMkLst>
            <pc:docMk/>
            <pc:sldMk cId="543250622" sldId="339"/>
            <ac:picMk id="23" creationId="{E37C76CE-6190-4390-BC1E-AEA2893F257D}"/>
          </ac:picMkLst>
        </pc:picChg>
        <pc:picChg chg="add mod">
          <ac:chgData name="Olivier DIGOUDE" userId="403e948d-bfb8-4714-bd88-d24c2f2150f3" providerId="ADAL" clId="{DDB33642-DD2D-4A9C-947B-8195EC520D16}" dt="2021-08-30T21:45:10.067" v="1709" actId="1076"/>
          <ac:picMkLst>
            <pc:docMk/>
            <pc:sldMk cId="543250622" sldId="339"/>
            <ac:picMk id="24" creationId="{55460A41-F5DB-4F46-AB04-6369CA5F2C1A}"/>
          </ac:picMkLst>
        </pc:picChg>
        <pc:picChg chg="add mod">
          <ac:chgData name="Olivier DIGOUDE" userId="403e948d-bfb8-4714-bd88-d24c2f2150f3" providerId="ADAL" clId="{DDB33642-DD2D-4A9C-947B-8195EC520D16}" dt="2021-08-30T21:46:00.962" v="1751" actId="1076"/>
          <ac:picMkLst>
            <pc:docMk/>
            <pc:sldMk cId="543250622" sldId="339"/>
            <ac:picMk id="26" creationId="{B6B78811-965D-4ACF-80AF-6BCA95F95353}"/>
          </ac:picMkLst>
        </pc:picChg>
      </pc:sldChg>
      <pc:sldChg chg="addSp modSp ord">
        <pc:chgData name="Olivier DIGOUDE" userId="403e948d-bfb8-4714-bd88-d24c2f2150f3" providerId="ADAL" clId="{DDB33642-DD2D-4A9C-947B-8195EC520D16}" dt="2021-09-03T07:28:32.499" v="3178" actId="20577"/>
        <pc:sldMkLst>
          <pc:docMk/>
          <pc:sldMk cId="3245916174" sldId="344"/>
        </pc:sldMkLst>
        <pc:spChg chg="mod">
          <ac:chgData name="Olivier DIGOUDE" userId="403e948d-bfb8-4714-bd88-d24c2f2150f3" providerId="ADAL" clId="{DDB33642-DD2D-4A9C-947B-8195EC520D16}" dt="2021-08-30T21:16:15.677" v="1567" actId="6549"/>
          <ac:spMkLst>
            <pc:docMk/>
            <pc:sldMk cId="3245916174" sldId="344"/>
            <ac:spMk id="5" creationId="{EA8F8E62-D32C-4504-96CC-853D11335610}"/>
          </ac:spMkLst>
        </pc:spChg>
        <pc:spChg chg="mod">
          <ac:chgData name="Olivier DIGOUDE" userId="403e948d-bfb8-4714-bd88-d24c2f2150f3" providerId="ADAL" clId="{DDB33642-DD2D-4A9C-947B-8195EC520D16}" dt="2021-09-03T07:28:32.499" v="3178" actId="20577"/>
          <ac:spMkLst>
            <pc:docMk/>
            <pc:sldMk cId="3245916174" sldId="344"/>
            <ac:spMk id="6" creationId="{90DA1827-2616-495F-8C7C-73C966AEB0A4}"/>
          </ac:spMkLst>
        </pc:spChg>
        <pc:spChg chg="add mod">
          <ac:chgData name="Olivier DIGOUDE" userId="403e948d-bfb8-4714-bd88-d24c2f2150f3" providerId="ADAL" clId="{DDB33642-DD2D-4A9C-947B-8195EC520D16}" dt="2021-09-03T07:11:50.407" v="2454" actId="6549"/>
          <ac:spMkLst>
            <pc:docMk/>
            <pc:sldMk cId="3245916174" sldId="344"/>
            <ac:spMk id="12" creationId="{104EBA30-D741-4383-82D5-42D0BD9C69F2}"/>
          </ac:spMkLst>
        </pc:spChg>
        <pc:picChg chg="add">
          <ac:chgData name="Olivier DIGOUDE" userId="403e948d-bfb8-4714-bd88-d24c2f2150f3" providerId="ADAL" clId="{DDB33642-DD2D-4A9C-947B-8195EC520D16}" dt="2021-09-03T07:15:26.199" v="2716"/>
          <ac:picMkLst>
            <pc:docMk/>
            <pc:sldMk cId="3245916174" sldId="344"/>
            <ac:picMk id="13" creationId="{AD69A66E-3C00-444B-A45E-635DDAA446CF}"/>
          </ac:picMkLst>
        </pc:picChg>
      </pc:sldChg>
      <pc:sldChg chg="addSp delSp modSp add ord">
        <pc:chgData name="Olivier DIGOUDE" userId="403e948d-bfb8-4714-bd88-d24c2f2150f3" providerId="ADAL" clId="{DDB33642-DD2D-4A9C-947B-8195EC520D16}" dt="2021-09-07T21:30:17.045" v="3562" actId="20577"/>
        <pc:sldMkLst>
          <pc:docMk/>
          <pc:sldMk cId="3062249223" sldId="347"/>
        </pc:sldMkLst>
        <pc:spChg chg="del">
          <ac:chgData name="Olivier DIGOUDE" userId="403e948d-bfb8-4714-bd88-d24c2f2150f3" providerId="ADAL" clId="{DDB33642-DD2D-4A9C-947B-8195EC520D16}" dt="2021-09-03T07:26:57.139" v="3080" actId="478"/>
          <ac:spMkLst>
            <pc:docMk/>
            <pc:sldMk cId="3062249223" sldId="347"/>
            <ac:spMk id="3" creationId="{F32D0050-84F6-4CB5-AB56-CDBD632B6001}"/>
          </ac:spMkLst>
        </pc:spChg>
        <pc:spChg chg="mod">
          <ac:chgData name="Olivier DIGOUDE" userId="403e948d-bfb8-4714-bd88-d24c2f2150f3" providerId="ADAL" clId="{DDB33642-DD2D-4A9C-947B-8195EC520D16}" dt="2021-09-03T07:16:08.464" v="2758" actId="1076"/>
          <ac:spMkLst>
            <pc:docMk/>
            <pc:sldMk cId="3062249223" sldId="347"/>
            <ac:spMk id="5" creationId="{2349304E-9E5C-4A12-88F6-A620B8FDE756}"/>
          </ac:spMkLst>
        </pc:spChg>
        <pc:spChg chg="mod">
          <ac:chgData name="Olivier DIGOUDE" userId="403e948d-bfb8-4714-bd88-d24c2f2150f3" providerId="ADAL" clId="{DDB33642-DD2D-4A9C-947B-8195EC520D16}" dt="2021-09-03T07:16:14.738" v="2759" actId="1076"/>
          <ac:spMkLst>
            <pc:docMk/>
            <pc:sldMk cId="3062249223" sldId="347"/>
            <ac:spMk id="6" creationId="{1F299360-ECAB-4009-BD47-25C13BC4DCEF}"/>
          </ac:spMkLst>
        </pc:spChg>
        <pc:spChg chg="mod">
          <ac:chgData name="Olivier DIGOUDE" userId="403e948d-bfb8-4714-bd88-d24c2f2150f3" providerId="ADAL" clId="{DDB33642-DD2D-4A9C-947B-8195EC520D16}" dt="2021-09-07T21:30:17.045" v="3562" actId="20577"/>
          <ac:spMkLst>
            <pc:docMk/>
            <pc:sldMk cId="3062249223" sldId="347"/>
            <ac:spMk id="7" creationId="{35833256-3C96-477E-89F2-40C49F39FB66}"/>
          </ac:spMkLst>
        </pc:spChg>
        <pc:spChg chg="mod">
          <ac:chgData name="Olivier DIGOUDE" userId="403e948d-bfb8-4714-bd88-d24c2f2150f3" providerId="ADAL" clId="{DDB33642-DD2D-4A9C-947B-8195EC520D16}" dt="2021-09-03T07:16:26.348" v="2761" actId="1076"/>
          <ac:spMkLst>
            <pc:docMk/>
            <pc:sldMk cId="3062249223" sldId="347"/>
            <ac:spMk id="8" creationId="{EF454C08-01FF-4B41-952C-7BD7F2787CFE}"/>
          </ac:spMkLst>
        </pc:spChg>
        <pc:spChg chg="mod">
          <ac:chgData name="Olivier DIGOUDE" userId="403e948d-bfb8-4714-bd88-d24c2f2150f3" providerId="ADAL" clId="{DDB33642-DD2D-4A9C-947B-8195EC520D16}" dt="2021-08-30T19:29:27.869" v="1067" actId="6549"/>
          <ac:spMkLst>
            <pc:docMk/>
            <pc:sldMk cId="3062249223" sldId="347"/>
            <ac:spMk id="9" creationId="{CC76F507-9370-42A3-995F-00AFF26DFB6B}"/>
          </ac:spMkLst>
        </pc:spChg>
        <pc:spChg chg="mod">
          <ac:chgData name="Olivier DIGOUDE" userId="403e948d-bfb8-4714-bd88-d24c2f2150f3" providerId="ADAL" clId="{DDB33642-DD2D-4A9C-947B-8195EC520D16}" dt="2021-09-07T20:37:51.487" v="3199" actId="20577"/>
          <ac:spMkLst>
            <pc:docMk/>
            <pc:sldMk cId="3062249223" sldId="347"/>
            <ac:spMk id="10" creationId="{C73E6FF1-57ED-4798-96FD-2E7CF85FE2C3}"/>
          </ac:spMkLst>
        </pc:spChg>
        <pc:spChg chg="mod">
          <ac:chgData name="Olivier DIGOUDE" userId="403e948d-bfb8-4714-bd88-d24c2f2150f3" providerId="ADAL" clId="{DDB33642-DD2D-4A9C-947B-8195EC520D16}" dt="2021-09-03T07:16:39.526" v="2764" actId="20577"/>
          <ac:spMkLst>
            <pc:docMk/>
            <pc:sldMk cId="3062249223" sldId="347"/>
            <ac:spMk id="11" creationId="{BE374EA5-2F8C-4E0D-B0F6-D93B52D98BC5}"/>
          </ac:spMkLst>
        </pc:spChg>
        <pc:spChg chg="mod">
          <ac:chgData name="Olivier DIGOUDE" userId="403e948d-bfb8-4714-bd88-d24c2f2150f3" providerId="ADAL" clId="{DDB33642-DD2D-4A9C-947B-8195EC520D16}" dt="2021-09-03T07:17:38.573" v="2791" actId="14100"/>
          <ac:spMkLst>
            <pc:docMk/>
            <pc:sldMk cId="3062249223" sldId="347"/>
            <ac:spMk id="12" creationId="{DA411238-52FC-443B-A773-D65454387DB3}"/>
          </ac:spMkLst>
        </pc:spChg>
        <pc:spChg chg="add mod">
          <ac:chgData name="Olivier DIGOUDE" userId="403e948d-bfb8-4714-bd88-d24c2f2150f3" providerId="ADAL" clId="{DDB33642-DD2D-4A9C-947B-8195EC520D16}" dt="2021-09-07T21:29:04.636" v="3560" actId="6549"/>
          <ac:spMkLst>
            <pc:docMk/>
            <pc:sldMk cId="3062249223" sldId="347"/>
            <ac:spMk id="13" creationId="{236BE8C0-9D34-4A33-B21A-446D81EE8D90}"/>
          </ac:spMkLst>
        </pc:spChg>
        <pc:spChg chg="del">
          <ac:chgData name="Olivier DIGOUDE" userId="403e948d-bfb8-4714-bd88-d24c2f2150f3" providerId="ADAL" clId="{DDB33642-DD2D-4A9C-947B-8195EC520D16}" dt="2021-08-30T19:32:11.015" v="1068"/>
          <ac:spMkLst>
            <pc:docMk/>
            <pc:sldMk cId="3062249223" sldId="347"/>
            <ac:spMk id="13" creationId="{92D234E7-6597-49A0-B363-6BE153925309}"/>
          </ac:spMkLst>
        </pc:spChg>
        <pc:spChg chg="add del mod">
          <ac:chgData name="Olivier DIGOUDE" userId="403e948d-bfb8-4714-bd88-d24c2f2150f3" providerId="ADAL" clId="{DDB33642-DD2D-4A9C-947B-8195EC520D16}" dt="2021-08-30T19:32:29.427" v="1097" actId="478"/>
          <ac:spMkLst>
            <pc:docMk/>
            <pc:sldMk cId="3062249223" sldId="347"/>
            <ac:spMk id="14" creationId="{B5CA62E7-5D9A-4CE1-8FC3-91AE7916A1D1}"/>
          </ac:spMkLst>
        </pc:spChg>
        <pc:spChg chg="add mod">
          <ac:chgData name="Olivier DIGOUDE" userId="403e948d-bfb8-4714-bd88-d24c2f2150f3" providerId="ADAL" clId="{DDB33642-DD2D-4A9C-947B-8195EC520D16}" dt="2021-09-03T07:26:33.286" v="3078" actId="207"/>
          <ac:spMkLst>
            <pc:docMk/>
            <pc:sldMk cId="3062249223" sldId="347"/>
            <ac:spMk id="14" creationId="{F18F1E2A-9E99-46D3-9345-E07A1BF3E0EE}"/>
          </ac:spMkLst>
        </pc:spChg>
        <pc:spChg chg="add del mod">
          <ac:chgData name="Olivier DIGOUDE" userId="403e948d-bfb8-4714-bd88-d24c2f2150f3" providerId="ADAL" clId="{DDB33642-DD2D-4A9C-947B-8195EC520D16}" dt="2021-08-30T19:32:33.975" v="1098"/>
          <ac:spMkLst>
            <pc:docMk/>
            <pc:sldMk cId="3062249223" sldId="347"/>
            <ac:spMk id="16" creationId="{858C85E6-65CD-4809-AF5F-441E0B69446B}"/>
          </ac:spMkLst>
        </pc:spChg>
        <pc:spChg chg="add mod">
          <ac:chgData name="Olivier DIGOUDE" userId="403e948d-bfb8-4714-bd88-d24c2f2150f3" providerId="ADAL" clId="{DDB33642-DD2D-4A9C-947B-8195EC520D16}" dt="2021-08-30T19:32:49.460" v="1127" actId="6549"/>
          <ac:spMkLst>
            <pc:docMk/>
            <pc:sldMk cId="3062249223" sldId="347"/>
            <ac:spMk id="17" creationId="{591FD782-7BF3-4AD3-9EAB-BF016800ADC5}"/>
          </ac:spMkLst>
        </pc:spChg>
        <pc:spChg chg="add mod">
          <ac:chgData name="Olivier DIGOUDE" userId="403e948d-bfb8-4714-bd88-d24c2f2150f3" providerId="ADAL" clId="{DDB33642-DD2D-4A9C-947B-8195EC520D16}" dt="2021-09-03T07:27:04.047" v="3082" actId="1076"/>
          <ac:spMkLst>
            <pc:docMk/>
            <pc:sldMk cId="3062249223" sldId="347"/>
            <ac:spMk id="20" creationId="{6A1C07E8-BA99-460F-BDA0-01C2282F06D6}"/>
          </ac:spMkLst>
        </pc:spChg>
        <pc:picChg chg="add">
          <ac:chgData name="Olivier DIGOUDE" userId="403e948d-bfb8-4714-bd88-d24c2f2150f3" providerId="ADAL" clId="{DDB33642-DD2D-4A9C-947B-8195EC520D16}" dt="2021-08-30T20:21:12.204" v="1307"/>
          <ac:picMkLst>
            <pc:docMk/>
            <pc:sldMk cId="3062249223" sldId="347"/>
            <ac:picMk id="18" creationId="{21C3DAEE-FD10-4629-91AC-61E8B97B18B4}"/>
          </ac:picMkLst>
        </pc:picChg>
        <pc:picChg chg="add">
          <ac:chgData name="Olivier DIGOUDE" userId="403e948d-bfb8-4714-bd88-d24c2f2150f3" providerId="ADAL" clId="{DDB33642-DD2D-4A9C-947B-8195EC520D16}" dt="2021-09-03T07:26:37.763" v="3079"/>
          <ac:picMkLst>
            <pc:docMk/>
            <pc:sldMk cId="3062249223" sldId="347"/>
            <ac:picMk id="19" creationId="{F4883886-FB09-433E-AAE6-98A3CA5635A0}"/>
          </ac:picMkLst>
        </pc:picChg>
      </pc:sldChg>
      <pc:sldChg chg="addSp delSp modSp">
        <pc:chgData name="Olivier DIGOUDE" userId="403e948d-bfb8-4714-bd88-d24c2f2150f3" providerId="ADAL" clId="{DDB33642-DD2D-4A9C-947B-8195EC520D16}" dt="2021-09-07T21:00:06.058" v="3321" actId="20577"/>
        <pc:sldMkLst>
          <pc:docMk/>
          <pc:sldMk cId="3633391733" sldId="348"/>
        </pc:sldMkLst>
        <pc:spChg chg="del mod">
          <ac:chgData name="Olivier DIGOUDE" userId="403e948d-bfb8-4714-bd88-d24c2f2150f3" providerId="ADAL" clId="{DDB33642-DD2D-4A9C-947B-8195EC520D16}" dt="2021-09-03T07:27:21.071" v="3083" actId="478"/>
          <ac:spMkLst>
            <pc:docMk/>
            <pc:sldMk cId="3633391733" sldId="348"/>
            <ac:spMk id="3" creationId="{00000000-0000-0000-0000-000000000000}"/>
          </ac:spMkLst>
        </pc:spChg>
        <pc:spChg chg="mod">
          <ac:chgData name="Olivier DIGOUDE" userId="403e948d-bfb8-4714-bd88-d24c2f2150f3" providerId="ADAL" clId="{DDB33642-DD2D-4A9C-947B-8195EC520D16}" dt="2021-09-07T21:00:06.058" v="3321" actId="20577"/>
          <ac:spMkLst>
            <pc:docMk/>
            <pc:sldMk cId="3633391733" sldId="348"/>
            <ac:spMk id="5" creationId="{00000000-0000-0000-0000-000000000000}"/>
          </ac:spMkLst>
        </pc:spChg>
        <pc:spChg chg="mod">
          <ac:chgData name="Olivier DIGOUDE" userId="403e948d-bfb8-4714-bd88-d24c2f2150f3" providerId="ADAL" clId="{DDB33642-DD2D-4A9C-947B-8195EC520D16}" dt="2021-08-30T20:36:22.422" v="1436" actId="1076"/>
          <ac:spMkLst>
            <pc:docMk/>
            <pc:sldMk cId="3633391733" sldId="348"/>
            <ac:spMk id="11" creationId="{00000000-0000-0000-0000-000000000000}"/>
          </ac:spMkLst>
        </pc:spChg>
        <pc:spChg chg="mod">
          <ac:chgData name="Olivier DIGOUDE" userId="403e948d-bfb8-4714-bd88-d24c2f2150f3" providerId="ADAL" clId="{DDB33642-DD2D-4A9C-947B-8195EC520D16}" dt="2021-08-30T20:37:06.796" v="1440" actId="1076"/>
          <ac:spMkLst>
            <pc:docMk/>
            <pc:sldMk cId="3633391733" sldId="348"/>
            <ac:spMk id="13" creationId="{00000000-0000-0000-0000-000000000000}"/>
          </ac:spMkLst>
        </pc:spChg>
        <pc:spChg chg="mod">
          <ac:chgData name="Olivier DIGOUDE" userId="403e948d-bfb8-4714-bd88-d24c2f2150f3" providerId="ADAL" clId="{DDB33642-DD2D-4A9C-947B-8195EC520D16}" dt="2021-08-30T20:37:15.479" v="1441" actId="1076"/>
          <ac:spMkLst>
            <pc:docMk/>
            <pc:sldMk cId="3633391733" sldId="348"/>
            <ac:spMk id="14" creationId="{00000000-0000-0000-0000-000000000000}"/>
          </ac:spMkLst>
        </pc:spChg>
        <pc:spChg chg="mod">
          <ac:chgData name="Olivier DIGOUDE" userId="403e948d-bfb8-4714-bd88-d24c2f2150f3" providerId="ADAL" clId="{DDB33642-DD2D-4A9C-947B-8195EC520D16}" dt="2021-08-30T20:36:51.637" v="1438" actId="1076"/>
          <ac:spMkLst>
            <pc:docMk/>
            <pc:sldMk cId="3633391733" sldId="348"/>
            <ac:spMk id="15" creationId="{00000000-0000-0000-0000-000000000000}"/>
          </ac:spMkLst>
        </pc:spChg>
        <pc:spChg chg="add mod">
          <ac:chgData name="Olivier DIGOUDE" userId="403e948d-bfb8-4714-bd88-d24c2f2150f3" providerId="ADAL" clId="{DDB33642-DD2D-4A9C-947B-8195EC520D16}" dt="2021-08-30T20:28:29.378" v="1404" actId="1076"/>
          <ac:spMkLst>
            <pc:docMk/>
            <pc:sldMk cId="3633391733" sldId="348"/>
            <ac:spMk id="16" creationId="{4ECDB392-BE73-4340-8473-4654D65536CF}"/>
          </ac:spMkLst>
        </pc:spChg>
        <pc:spChg chg="mod">
          <ac:chgData name="Olivier DIGOUDE" userId="403e948d-bfb8-4714-bd88-d24c2f2150f3" providerId="ADAL" clId="{DDB33642-DD2D-4A9C-947B-8195EC520D16}" dt="2021-09-07T20:34:18.557" v="3197" actId="20577"/>
          <ac:spMkLst>
            <pc:docMk/>
            <pc:sldMk cId="3633391733" sldId="348"/>
            <ac:spMk id="17" creationId="{E4E80718-D0CA-42CB-9DED-B69C7EC5EB51}"/>
          </ac:spMkLst>
        </pc:spChg>
        <pc:spChg chg="mod">
          <ac:chgData name="Olivier DIGOUDE" userId="403e948d-bfb8-4714-bd88-d24c2f2150f3" providerId="ADAL" clId="{DDB33642-DD2D-4A9C-947B-8195EC520D16}" dt="2021-08-30T20:36:57.444" v="1439" actId="1076"/>
          <ac:spMkLst>
            <pc:docMk/>
            <pc:sldMk cId="3633391733" sldId="348"/>
            <ac:spMk id="21" creationId="{00000000-0000-0000-0000-000000000000}"/>
          </ac:spMkLst>
        </pc:spChg>
        <pc:spChg chg="add mod">
          <ac:chgData name="Olivier DIGOUDE" userId="403e948d-bfb8-4714-bd88-d24c2f2150f3" providerId="ADAL" clId="{DDB33642-DD2D-4A9C-947B-8195EC520D16}" dt="2021-09-03T07:27:27.989" v="3085" actId="1076"/>
          <ac:spMkLst>
            <pc:docMk/>
            <pc:sldMk cId="3633391733" sldId="348"/>
            <ac:spMk id="22" creationId="{62652D8D-FD92-4F98-B802-D821013D447D}"/>
          </ac:spMkLst>
        </pc:spChg>
        <pc:picChg chg="add mod">
          <ac:chgData name="Olivier DIGOUDE" userId="403e948d-bfb8-4714-bd88-d24c2f2150f3" providerId="ADAL" clId="{DDB33642-DD2D-4A9C-947B-8195EC520D16}" dt="2021-08-30T20:26:17.749" v="1330" actId="1076"/>
          <ac:picMkLst>
            <pc:docMk/>
            <pc:sldMk cId="3633391733" sldId="348"/>
            <ac:picMk id="12" creationId="{3EA8B9FD-B466-4BB3-93D5-276FA935D470}"/>
          </ac:picMkLst>
        </pc:picChg>
      </pc:sldChg>
      <pc:sldChg chg="addSp modSp add">
        <pc:chgData name="Olivier DIGOUDE" userId="403e948d-bfb8-4714-bd88-d24c2f2150f3" providerId="ADAL" clId="{DDB33642-DD2D-4A9C-947B-8195EC520D16}" dt="2021-09-07T20:55:34.732" v="3318" actId="255"/>
        <pc:sldMkLst>
          <pc:docMk/>
          <pc:sldMk cId="2653680351" sldId="349"/>
        </pc:sldMkLst>
        <pc:spChg chg="mod">
          <ac:chgData name="Olivier DIGOUDE" userId="403e948d-bfb8-4714-bd88-d24c2f2150f3" providerId="ADAL" clId="{DDB33642-DD2D-4A9C-947B-8195EC520D16}" dt="2021-08-31T12:38:52.508" v="1967" actId="20577"/>
          <ac:spMkLst>
            <pc:docMk/>
            <pc:sldMk cId="2653680351" sldId="349"/>
            <ac:spMk id="2" creationId="{DFCB027C-3FC9-472D-8A19-8A5AC1CE334B}"/>
          </ac:spMkLst>
        </pc:spChg>
        <pc:spChg chg="add mod">
          <ac:chgData name="Olivier DIGOUDE" userId="403e948d-bfb8-4714-bd88-d24c2f2150f3" providerId="ADAL" clId="{DDB33642-DD2D-4A9C-947B-8195EC520D16}" dt="2021-09-03T07:26:04.384" v="3075" actId="207"/>
          <ac:spMkLst>
            <pc:docMk/>
            <pc:sldMk cId="2653680351" sldId="349"/>
            <ac:spMk id="4" creationId="{CC705318-E7FE-46C7-A093-606D32C0903B}"/>
          </ac:spMkLst>
        </pc:spChg>
        <pc:spChg chg="add mod">
          <ac:chgData name="Olivier DIGOUDE" userId="403e948d-bfb8-4714-bd88-d24c2f2150f3" providerId="ADAL" clId="{DDB33642-DD2D-4A9C-947B-8195EC520D16}" dt="2021-09-07T20:55:34.732" v="3318" actId="255"/>
          <ac:spMkLst>
            <pc:docMk/>
            <pc:sldMk cId="2653680351" sldId="349"/>
            <ac:spMk id="6" creationId="{8BCF8096-CCA5-450A-8B94-CFE3F4C916B6}"/>
          </ac:spMkLst>
        </pc:spChg>
        <pc:picChg chg="add">
          <ac:chgData name="Olivier DIGOUDE" userId="403e948d-bfb8-4714-bd88-d24c2f2150f3" providerId="ADAL" clId="{DDB33642-DD2D-4A9C-947B-8195EC520D16}" dt="2021-09-03T07:26:16.746" v="3076"/>
          <ac:picMkLst>
            <pc:docMk/>
            <pc:sldMk cId="2653680351" sldId="349"/>
            <ac:picMk id="5" creationId="{7CBC7A2B-5853-40EA-9002-F69D3CD652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C45FA-30B8-45D0-96CC-CD7E0F0B2D7A}" type="datetimeFigureOut">
              <a:rPr lang="fr-FR" smtClean="0"/>
              <a:t>07/09/2021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34F97-2BBD-4713-90A2-9985ADD03BF9}" type="slidenum">
              <a:rPr lang="fr-FR" smtClean="0"/>
              <a:t>‹N°›</a:t>
            </a:fld>
            <a:endParaRPr lang="fr-FR"/>
          </a:p>
        </p:txBody>
      </p:sp>
    </p:spTree>
    <p:extLst>
      <p:ext uri="{BB962C8B-B14F-4D97-AF65-F5344CB8AC3E}">
        <p14:creationId xmlns:p14="http://schemas.microsoft.com/office/powerpoint/2010/main" val="268504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C0 – Diffusion publique</a:t>
            </a:r>
            <a:br>
              <a:rPr lang="fr-FR" dirty="0"/>
            </a:br>
            <a:r>
              <a:rPr lang="fr-FR" sz="1200" b="0" i="0" kern="1200" dirty="0">
                <a:solidFill>
                  <a:schemeClr val="tx1"/>
                </a:solidFill>
                <a:effectLst/>
                <a:latin typeface="+mn-lt"/>
                <a:ea typeface="+mn-ea"/>
                <a:cs typeface="+mn-cs"/>
              </a:rPr>
              <a:t>C1 – Diffusion interne</a:t>
            </a:r>
            <a:br>
              <a:rPr lang="fr-FR" dirty="0"/>
            </a:br>
            <a:r>
              <a:rPr lang="fr-FR" sz="1200" b="0" i="0" kern="1200" dirty="0">
                <a:solidFill>
                  <a:schemeClr val="tx1"/>
                </a:solidFill>
                <a:effectLst/>
                <a:latin typeface="+mn-lt"/>
                <a:ea typeface="+mn-ea"/>
                <a:cs typeface="+mn-cs"/>
              </a:rPr>
              <a:t>C2 – Diffusion restreinte</a:t>
            </a:r>
            <a:br>
              <a:rPr lang="fr-FR" dirty="0"/>
            </a:br>
            <a:r>
              <a:rPr lang="fr-FR" sz="1200" b="0" i="0" kern="1200" dirty="0">
                <a:solidFill>
                  <a:schemeClr val="tx1"/>
                </a:solidFill>
                <a:effectLst/>
                <a:latin typeface="+mn-lt"/>
                <a:ea typeface="+mn-ea"/>
                <a:cs typeface="+mn-cs"/>
              </a:rPr>
              <a:t>C3 – Diffusion confidentielle</a:t>
            </a:r>
            <a:br>
              <a:rPr lang="fr-FR" dirty="0"/>
            </a:br>
            <a:r>
              <a:rPr lang="fr-FR" sz="1200" b="0" i="0" kern="1200" dirty="0">
                <a:solidFill>
                  <a:schemeClr val="tx1"/>
                </a:solidFill>
                <a:effectLst/>
                <a:latin typeface="+mn-lt"/>
                <a:ea typeface="+mn-ea"/>
                <a:cs typeface="+mn-cs"/>
              </a:rPr>
              <a:t>C4 – Diffusion secrète</a:t>
            </a:r>
            <a:endParaRPr lang="fr-FR" dirty="0"/>
          </a:p>
        </p:txBody>
      </p:sp>
      <p:sp>
        <p:nvSpPr>
          <p:cNvPr id="4" name="Espace réservé du numéro de diapositive 3"/>
          <p:cNvSpPr>
            <a:spLocks noGrp="1"/>
          </p:cNvSpPr>
          <p:nvPr>
            <p:ph type="sldNum" sz="quarter" idx="10"/>
          </p:nvPr>
        </p:nvSpPr>
        <p:spPr/>
        <p:txBody>
          <a:bodyPr/>
          <a:lstStyle/>
          <a:p>
            <a:fld id="{85434F97-2BBD-4713-90A2-9985ADD03BF9}" type="slidenum">
              <a:rPr lang="fr-FR" smtClean="0"/>
              <a:t>1</a:t>
            </a:fld>
            <a:endParaRPr lang="fr-FR"/>
          </a:p>
        </p:txBody>
      </p:sp>
    </p:spTree>
    <p:extLst>
      <p:ext uri="{BB962C8B-B14F-4D97-AF65-F5344CB8AC3E}">
        <p14:creationId xmlns:p14="http://schemas.microsoft.com/office/powerpoint/2010/main" val="44490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Titre / Dégrad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1DB01-DD04-4E3B-ADA5-5FC35675532E}"/>
              </a:ext>
            </a:extLst>
          </p:cNvPr>
          <p:cNvSpPr/>
          <p:nvPr userDrawn="1"/>
        </p:nvSpPr>
        <p:spPr>
          <a:xfrm>
            <a:off x="0" y="0"/>
            <a:ext cx="12192000" cy="4517679"/>
          </a:xfrm>
          <a:prstGeom prst="rect">
            <a:avLst/>
          </a:prstGeom>
          <a:gradFill flip="none" rotWithShape="1">
            <a:gsLst>
              <a:gs pos="0">
                <a:schemeClr val="accent2"/>
              </a:gs>
              <a:gs pos="100000">
                <a:schemeClr val="tx2"/>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5325" y="1631178"/>
            <a:ext cx="9604375" cy="654025"/>
          </a:xfrm>
        </p:spPr>
        <p:txBody>
          <a:bodyPr wrap="square" anchor="ctr" anchorCtr="0">
            <a:spAutoFit/>
          </a:bodyPr>
          <a:lstStyle>
            <a:lvl1pPr algn="l">
              <a:lnSpc>
                <a:spcPct val="85000"/>
              </a:lnSpc>
              <a:defRPr sz="5000">
                <a:solidFill>
                  <a:schemeClr val="bg1"/>
                </a:solidFill>
              </a:defRPr>
            </a:lvl1pPr>
          </a:lstStyle>
          <a:p>
            <a:r>
              <a:rPr lang="fr-FR"/>
              <a:t>Modifiez le style du titre</a:t>
            </a:r>
          </a:p>
        </p:txBody>
      </p:sp>
      <p:sp>
        <p:nvSpPr>
          <p:cNvPr id="3" name="Sous-titre 2"/>
          <p:cNvSpPr>
            <a:spLocks noGrp="1"/>
          </p:cNvSpPr>
          <p:nvPr>
            <p:ph type="subTitle" idx="1"/>
          </p:nvPr>
        </p:nvSpPr>
        <p:spPr>
          <a:xfrm>
            <a:off x="695325" y="3122136"/>
            <a:ext cx="9604374" cy="292388"/>
          </a:xfrm>
        </p:spPr>
        <p:txBody>
          <a:bodyPr wrap="square">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10772762" y="6360417"/>
            <a:ext cx="854087" cy="153888"/>
          </a:xfrm>
        </p:spPr>
        <p:txBody>
          <a:bodyPr/>
          <a:lstStyle/>
          <a:p>
            <a:r>
              <a:rPr lang="fr-FR"/>
              <a:t>25/11/2019 </a:t>
            </a:r>
          </a:p>
        </p:txBody>
      </p:sp>
      <p:sp>
        <p:nvSpPr>
          <p:cNvPr id="8" name="ZoneTexte 7">
            <a:extLst>
              <a:ext uri="{FF2B5EF4-FFF2-40B4-BE49-F238E27FC236}">
                <a16:creationId xmlns:a16="http://schemas.microsoft.com/office/drawing/2014/main" id="{FADC8E5F-BF2F-4267-9250-20A1B68346DC}"/>
              </a:ext>
            </a:extLst>
          </p:cNvPr>
          <p:cNvSpPr txBox="1"/>
          <p:nvPr userDrawn="1"/>
        </p:nvSpPr>
        <p:spPr>
          <a:xfrm>
            <a:off x="9220200" y="6360417"/>
            <a:ext cx="1552564"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Diffusion interne</a:t>
            </a:r>
            <a:endParaRPr lang="fr-FR" sz="1000" b="0" dirty="0">
              <a:solidFill>
                <a:schemeClr val="tx1">
                  <a:lumMod val="50000"/>
                  <a:lumOff val="50000"/>
                </a:schemeClr>
              </a:solidFill>
              <a:latin typeface="Arial" charset="0"/>
              <a:ea typeface="Arial" charset="0"/>
              <a:cs typeface="Arial" charset="0"/>
            </a:endParaRPr>
          </a:p>
        </p:txBody>
      </p:sp>
      <p:pic>
        <p:nvPicPr>
          <p:cNvPr id="9" name="Image 8">
            <a:extLst>
              <a:ext uri="{FF2B5EF4-FFF2-40B4-BE49-F238E27FC236}">
                <a16:creationId xmlns:a16="http://schemas.microsoft.com/office/drawing/2014/main" id="{5ABF4C2F-5086-433D-9452-6317B3E7C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3135" y="5327543"/>
            <a:ext cx="2205730" cy="1186762"/>
          </a:xfrm>
          <a:prstGeom prst="rect">
            <a:avLst/>
          </a:prstGeom>
        </p:spPr>
      </p:pic>
      <p:sp>
        <p:nvSpPr>
          <p:cNvPr id="10" name="ZoneTexte 9">
            <a:extLst>
              <a:ext uri="{FF2B5EF4-FFF2-40B4-BE49-F238E27FC236}">
                <a16:creationId xmlns:a16="http://schemas.microsoft.com/office/drawing/2014/main" id="{940FA81B-BC34-4BC0-8A6F-2E06F5E545A5}"/>
              </a:ext>
            </a:extLst>
          </p:cNvPr>
          <p:cNvSpPr txBox="1"/>
          <p:nvPr userDrawn="1"/>
        </p:nvSpPr>
        <p:spPr>
          <a:xfrm>
            <a:off x="9078567" y="7033994"/>
            <a:ext cx="2121238"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Diffusion interne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C2 - Diffusion restreinte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C3 - Diffusion confidentielle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C4 - Diffusion secrète</a:t>
            </a:r>
            <a:endParaRPr lang="fr-FR" sz="1000" b="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1868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 exergue (2)">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F8627637-8C4E-4B59-B255-0AD708C54113}"/>
              </a:ext>
            </a:extLst>
          </p:cNvPr>
          <p:cNvSpPr>
            <a:spLocks noGrp="1"/>
          </p:cNvSpPr>
          <p:nvPr>
            <p:ph type="pic" sz="quarter" idx="15"/>
          </p:nvPr>
        </p:nvSpPr>
        <p:spPr>
          <a:xfrm>
            <a:off x="1" y="0"/>
            <a:ext cx="12192000" cy="6346800"/>
          </a:xfrm>
          <a:solidFill>
            <a:schemeClr val="bg1">
              <a:lumMod val="95000"/>
            </a:schemeClr>
          </a:solidFill>
        </p:spPr>
        <p:txBody>
          <a:bodyPr/>
          <a:lstStyle/>
          <a:p>
            <a:endParaRPr lang="fr-FR"/>
          </a:p>
        </p:txBody>
      </p:sp>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9" name="Titre 1">
            <a:extLst>
              <a:ext uri="{FF2B5EF4-FFF2-40B4-BE49-F238E27FC236}">
                <a16:creationId xmlns:a16="http://schemas.microsoft.com/office/drawing/2014/main" id="{E8B3B778-7B59-44F1-BB02-680F3E88DCC7}"/>
              </a:ext>
            </a:extLst>
          </p:cNvPr>
          <p:cNvSpPr>
            <a:spLocks noGrp="1" noChangeAspect="1"/>
          </p:cNvSpPr>
          <p:nvPr>
            <p:ph type="title" hasCustomPrompt="1"/>
          </p:nvPr>
        </p:nvSpPr>
        <p:spPr>
          <a:xfrm>
            <a:off x="1018800" y="2859468"/>
            <a:ext cx="5040000" cy="799100"/>
          </a:xfrm>
          <a:prstGeom prst="rect">
            <a:avLst/>
          </a:prstGeom>
          <a:noFill/>
        </p:spPr>
        <p:txBody>
          <a:bodyPr wrap="square" lIns="0" tIns="0" rIns="0" bIns="0" anchor="ctr" anchorCtr="0">
            <a:spAutoFit/>
          </a:bodyPr>
          <a:lstStyle>
            <a:lvl1pPr algn="l">
              <a:lnSpc>
                <a:spcPct val="85000"/>
              </a:lnSpc>
              <a:defRPr sz="4800" b="0" cap="none" baseline="0">
                <a:solidFill>
                  <a:schemeClr val="bg1"/>
                </a:solidFill>
              </a:defRPr>
            </a:lvl1pPr>
          </a:lstStyle>
          <a:p>
            <a:r>
              <a:rPr lang="fr-FR"/>
              <a:t>Texte</a:t>
            </a:r>
          </a:p>
        </p:txBody>
      </p:sp>
    </p:spTree>
    <p:extLst>
      <p:ext uri="{BB962C8B-B14F-4D97-AF65-F5344CB8AC3E}">
        <p14:creationId xmlns:p14="http://schemas.microsoft.com/office/powerpoint/2010/main" val="42405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3840">
          <p15:clr>
            <a:srgbClr val="FBAE40"/>
          </p15:clr>
        </p15:guide>
        <p15:guide id="4" orient="horz" pos="20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rupture (dégradé)">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7" name="Rectangle 6">
            <a:extLst>
              <a:ext uri="{FF2B5EF4-FFF2-40B4-BE49-F238E27FC236}">
                <a16:creationId xmlns:a16="http://schemas.microsoft.com/office/drawing/2014/main" id="{59867D51-571B-4BD5-833B-76BB3A19B0E1}"/>
              </a:ext>
            </a:extLst>
          </p:cNvPr>
          <p:cNvSpPr/>
          <p:nvPr userDrawn="1"/>
        </p:nvSpPr>
        <p:spPr>
          <a:xfrm>
            <a:off x="0" y="-1"/>
            <a:ext cx="12192000" cy="6346479"/>
          </a:xfrm>
          <a:prstGeom prst="rect">
            <a:avLst/>
          </a:prstGeom>
          <a:gradFill flip="none" rotWithShape="1">
            <a:gsLst>
              <a:gs pos="0">
                <a:schemeClr val="accent2"/>
              </a:gs>
              <a:gs pos="100000">
                <a:schemeClr val="tx2"/>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12E02543-F1D2-4FC7-9206-B347BA0509B9}"/>
              </a:ext>
            </a:extLst>
          </p:cNvPr>
          <p:cNvSpPr>
            <a:spLocks noGrp="1"/>
          </p:cNvSpPr>
          <p:nvPr>
            <p:ph type="body" sz="quarter" idx="13" hasCustomPrompt="1"/>
          </p:nvPr>
        </p:nvSpPr>
        <p:spPr>
          <a:xfrm>
            <a:off x="1019175" y="1441276"/>
            <a:ext cx="10153650" cy="3463925"/>
          </a:xfrm>
        </p:spPr>
        <p:txBody>
          <a:bodyPr anchor="ctr" anchorCtr="0"/>
          <a:lstStyle>
            <a:lvl1pPr algn="ctr">
              <a:lnSpc>
                <a:spcPct val="85000"/>
              </a:lnSpc>
              <a:spcBef>
                <a:spcPts val="0"/>
              </a:spcBef>
              <a:defRPr sz="7200" cap="none" baseline="0">
                <a:solidFill>
                  <a:schemeClr val="bg1"/>
                </a:solidFill>
              </a:defRPr>
            </a:lvl1pPr>
            <a:lvl2pPr>
              <a:spcBef>
                <a:spcPts val="0"/>
              </a:spcBef>
              <a:defRPr sz="3800" b="0">
                <a:solidFill>
                  <a:schemeClr val="bg1"/>
                </a:solidFill>
              </a:defRPr>
            </a:lvl2pPr>
          </a:lstStyle>
          <a:p>
            <a:pPr lvl="0"/>
            <a:r>
              <a:rPr lang="fr-FR"/>
              <a:t>Texte</a:t>
            </a:r>
          </a:p>
        </p:txBody>
      </p:sp>
    </p:spTree>
    <p:extLst>
      <p:ext uri="{BB962C8B-B14F-4D97-AF65-F5344CB8AC3E}">
        <p14:creationId xmlns:p14="http://schemas.microsoft.com/office/powerpoint/2010/main" val="399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rupture (Aplat)">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7" name="Rectangle 6">
            <a:extLst>
              <a:ext uri="{FF2B5EF4-FFF2-40B4-BE49-F238E27FC236}">
                <a16:creationId xmlns:a16="http://schemas.microsoft.com/office/drawing/2014/main" id="{59867D51-571B-4BD5-833B-76BB3A19B0E1}"/>
              </a:ext>
            </a:extLst>
          </p:cNvPr>
          <p:cNvSpPr/>
          <p:nvPr userDrawn="1"/>
        </p:nvSpPr>
        <p:spPr>
          <a:xfrm>
            <a:off x="0" y="-1"/>
            <a:ext cx="12192000" cy="63464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12E02543-F1D2-4FC7-9206-B347BA0509B9}"/>
              </a:ext>
            </a:extLst>
          </p:cNvPr>
          <p:cNvSpPr>
            <a:spLocks noGrp="1"/>
          </p:cNvSpPr>
          <p:nvPr>
            <p:ph type="body" sz="quarter" idx="13" hasCustomPrompt="1"/>
          </p:nvPr>
        </p:nvSpPr>
        <p:spPr>
          <a:xfrm>
            <a:off x="1019175" y="1441276"/>
            <a:ext cx="10153650" cy="3463925"/>
          </a:xfrm>
        </p:spPr>
        <p:txBody>
          <a:bodyPr anchor="ctr" anchorCtr="0"/>
          <a:lstStyle>
            <a:lvl1pPr algn="ctr">
              <a:lnSpc>
                <a:spcPct val="85000"/>
              </a:lnSpc>
              <a:spcBef>
                <a:spcPts val="0"/>
              </a:spcBef>
              <a:defRPr sz="7200" cap="none" baseline="0">
                <a:solidFill>
                  <a:schemeClr val="bg1"/>
                </a:solidFill>
              </a:defRPr>
            </a:lvl1pPr>
            <a:lvl2pPr>
              <a:spcBef>
                <a:spcPts val="0"/>
              </a:spcBef>
              <a:defRPr sz="3800" b="0">
                <a:solidFill>
                  <a:schemeClr val="bg1"/>
                </a:solidFill>
              </a:defRPr>
            </a:lvl2pPr>
          </a:lstStyle>
          <a:p>
            <a:pPr lvl="0"/>
            <a:r>
              <a:rPr lang="fr-FR"/>
              <a:t>Texte</a:t>
            </a:r>
          </a:p>
        </p:txBody>
      </p:sp>
    </p:spTree>
    <p:extLst>
      <p:ext uri="{BB962C8B-B14F-4D97-AF65-F5344CB8AC3E}">
        <p14:creationId xmlns:p14="http://schemas.microsoft.com/office/powerpoint/2010/main" val="28219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9" name="Espace réservé du texte 7">
            <a:extLst>
              <a:ext uri="{FF2B5EF4-FFF2-40B4-BE49-F238E27FC236}">
                <a16:creationId xmlns:a16="http://schemas.microsoft.com/office/drawing/2014/main" id="{10C29711-8A57-4B4E-A1EF-11017C6EDC93}"/>
              </a:ext>
            </a:extLst>
          </p:cNvPr>
          <p:cNvSpPr>
            <a:spLocks noGrp="1"/>
          </p:cNvSpPr>
          <p:nvPr>
            <p:ph type="body" sz="quarter" idx="14" hasCustomPrompt="1"/>
          </p:nvPr>
        </p:nvSpPr>
        <p:spPr>
          <a:xfrm>
            <a:off x="1007008" y="1445507"/>
            <a:ext cx="10165818" cy="233910"/>
          </a:xfrm>
        </p:spPr>
        <p:txBody>
          <a:bodyPr wrap="square">
            <a:spAutoFit/>
          </a:bodyPr>
          <a:lstStyle>
            <a:lvl1pPr>
              <a:defRPr sz="1600" b="1" cap="all" baseline="0">
                <a:solidFill>
                  <a:schemeClr val="accent2"/>
                </a:solidFill>
              </a:defRPr>
            </a:lvl1pPr>
          </a:lstStyle>
          <a:p>
            <a:pPr lvl="0"/>
            <a:r>
              <a:rPr lang="fr-FR"/>
              <a:t>Titre du tableau</a:t>
            </a:r>
          </a:p>
        </p:txBody>
      </p:sp>
      <p:sp>
        <p:nvSpPr>
          <p:cNvPr id="7" name="Espace réservé du tableau 6">
            <a:extLst>
              <a:ext uri="{FF2B5EF4-FFF2-40B4-BE49-F238E27FC236}">
                <a16:creationId xmlns:a16="http://schemas.microsoft.com/office/drawing/2014/main" id="{76C36939-DBC2-4078-B2A1-E715047AF10E}"/>
              </a:ext>
            </a:extLst>
          </p:cNvPr>
          <p:cNvSpPr>
            <a:spLocks noGrp="1"/>
          </p:cNvSpPr>
          <p:nvPr>
            <p:ph type="tbl" sz="quarter" idx="15"/>
          </p:nvPr>
        </p:nvSpPr>
        <p:spPr>
          <a:xfrm>
            <a:off x="1023832" y="1807469"/>
            <a:ext cx="10165818" cy="4112280"/>
          </a:xfrm>
        </p:spPr>
        <p:txBody>
          <a:bodyPr/>
          <a:lstStyle/>
          <a:p>
            <a:endParaRPr lang="fr-FR"/>
          </a:p>
        </p:txBody>
      </p:sp>
      <p:sp>
        <p:nvSpPr>
          <p:cNvPr id="3" name="Titre 2">
            <a:extLst>
              <a:ext uri="{FF2B5EF4-FFF2-40B4-BE49-F238E27FC236}">
                <a16:creationId xmlns:a16="http://schemas.microsoft.com/office/drawing/2014/main" id="{AF0A113F-EF7F-40C6-9CA6-DE9AF07FC17A}"/>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1601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10" name="Espace réservé du graphique 9">
            <a:extLst>
              <a:ext uri="{FF2B5EF4-FFF2-40B4-BE49-F238E27FC236}">
                <a16:creationId xmlns:a16="http://schemas.microsoft.com/office/drawing/2014/main" id="{C95CD814-4779-42A2-9824-32AF17B1B9A6}"/>
              </a:ext>
            </a:extLst>
          </p:cNvPr>
          <p:cNvSpPr>
            <a:spLocks noGrp="1"/>
          </p:cNvSpPr>
          <p:nvPr>
            <p:ph type="chart" sz="quarter" idx="16"/>
          </p:nvPr>
        </p:nvSpPr>
        <p:spPr>
          <a:xfrm>
            <a:off x="2578560" y="1807469"/>
            <a:ext cx="7056362" cy="4112280"/>
          </a:xfrm>
        </p:spPr>
        <p:txBody>
          <a:bodyPr/>
          <a:lstStyle>
            <a:lvl1pPr algn="ctr">
              <a:defRPr/>
            </a:lvl1pPr>
          </a:lstStyle>
          <a:p>
            <a:endParaRPr lang="fr-FR"/>
          </a:p>
        </p:txBody>
      </p:sp>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9" name="Espace réservé du texte 7">
            <a:extLst>
              <a:ext uri="{FF2B5EF4-FFF2-40B4-BE49-F238E27FC236}">
                <a16:creationId xmlns:a16="http://schemas.microsoft.com/office/drawing/2014/main" id="{10C29711-8A57-4B4E-A1EF-11017C6EDC93}"/>
              </a:ext>
            </a:extLst>
          </p:cNvPr>
          <p:cNvSpPr>
            <a:spLocks noGrp="1"/>
          </p:cNvSpPr>
          <p:nvPr>
            <p:ph type="body" sz="quarter" idx="14" hasCustomPrompt="1"/>
          </p:nvPr>
        </p:nvSpPr>
        <p:spPr>
          <a:xfrm>
            <a:off x="1007008" y="1761695"/>
            <a:ext cx="3577692" cy="233910"/>
          </a:xfrm>
        </p:spPr>
        <p:txBody>
          <a:bodyPr wrap="square">
            <a:spAutoFit/>
          </a:bodyPr>
          <a:lstStyle>
            <a:lvl1pPr>
              <a:defRPr sz="1600" b="1" cap="all" baseline="0">
                <a:solidFill>
                  <a:schemeClr val="accent2"/>
                </a:solidFill>
              </a:defRPr>
            </a:lvl1pPr>
          </a:lstStyle>
          <a:p>
            <a:pPr lvl="0"/>
            <a:r>
              <a:rPr lang="fr-FR"/>
              <a:t>Titre du graphique</a:t>
            </a:r>
          </a:p>
        </p:txBody>
      </p:sp>
      <p:sp>
        <p:nvSpPr>
          <p:cNvPr id="3" name="Titre 2">
            <a:extLst>
              <a:ext uri="{FF2B5EF4-FFF2-40B4-BE49-F238E27FC236}">
                <a16:creationId xmlns:a16="http://schemas.microsoft.com/office/drawing/2014/main" id="{17FAA33F-8AC4-444B-BC4B-EE5F202D632F}"/>
              </a:ext>
            </a:extLst>
          </p:cNvPr>
          <p:cNvSpPr>
            <a:spLocks noGrp="1"/>
          </p:cNvSpPr>
          <p:nvPr>
            <p:ph type="title" hasCustomPrompt="1"/>
          </p:nvPr>
        </p:nvSpPr>
        <p:spPr/>
        <p:txBody>
          <a:bodyPr/>
          <a:lstStyle/>
          <a:p>
            <a:r>
              <a:rPr lang="fr-FR"/>
              <a:t>titre</a:t>
            </a:r>
          </a:p>
        </p:txBody>
      </p:sp>
    </p:spTree>
    <p:extLst>
      <p:ext uri="{BB962C8B-B14F-4D97-AF65-F5344CB8AC3E}">
        <p14:creationId xmlns:p14="http://schemas.microsoft.com/office/powerpoint/2010/main" val="18767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graphique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10" name="Espace réservé du texte 7">
            <a:extLst>
              <a:ext uri="{FF2B5EF4-FFF2-40B4-BE49-F238E27FC236}">
                <a16:creationId xmlns:a16="http://schemas.microsoft.com/office/drawing/2014/main" id="{E578CFF0-719F-4B64-B619-196A33F21CCC}"/>
              </a:ext>
            </a:extLst>
          </p:cNvPr>
          <p:cNvSpPr>
            <a:spLocks noGrp="1"/>
          </p:cNvSpPr>
          <p:nvPr>
            <p:ph type="body" sz="quarter" idx="16" hasCustomPrompt="1"/>
          </p:nvPr>
        </p:nvSpPr>
        <p:spPr>
          <a:xfrm>
            <a:off x="969534" y="1749384"/>
            <a:ext cx="5088992" cy="233910"/>
          </a:xfrm>
        </p:spPr>
        <p:txBody>
          <a:bodyPr wrap="square">
            <a:spAutoFit/>
          </a:bodyPr>
          <a:lstStyle>
            <a:lvl1pPr>
              <a:defRPr sz="1600" b="1" cap="all" baseline="0">
                <a:solidFill>
                  <a:schemeClr val="accent2"/>
                </a:solidFill>
              </a:defRPr>
            </a:lvl1pPr>
          </a:lstStyle>
          <a:p>
            <a:pPr lvl="0"/>
            <a:r>
              <a:rPr lang="fr-FR"/>
              <a:t>Titre du graphique</a:t>
            </a:r>
          </a:p>
        </p:txBody>
      </p:sp>
      <p:sp>
        <p:nvSpPr>
          <p:cNvPr id="13" name="Espace réservé du graphique 9">
            <a:extLst>
              <a:ext uri="{FF2B5EF4-FFF2-40B4-BE49-F238E27FC236}">
                <a16:creationId xmlns:a16="http://schemas.microsoft.com/office/drawing/2014/main" id="{7D35C1DA-C3A5-48F6-9921-8659399B0573}"/>
              </a:ext>
            </a:extLst>
          </p:cNvPr>
          <p:cNvSpPr>
            <a:spLocks noGrp="1"/>
          </p:cNvSpPr>
          <p:nvPr>
            <p:ph type="chart" sz="quarter" idx="18"/>
          </p:nvPr>
        </p:nvSpPr>
        <p:spPr>
          <a:xfrm>
            <a:off x="1019176" y="2315135"/>
            <a:ext cx="4608512" cy="3348000"/>
          </a:xfrm>
        </p:spPr>
        <p:txBody>
          <a:bodyPr/>
          <a:lstStyle>
            <a:lvl1pPr algn="ctr">
              <a:defRPr/>
            </a:lvl1pPr>
          </a:lstStyle>
          <a:p>
            <a:endParaRPr lang="fr-FR"/>
          </a:p>
        </p:txBody>
      </p:sp>
      <p:sp>
        <p:nvSpPr>
          <p:cNvPr id="14" name="Espace réservé du graphique 9">
            <a:extLst>
              <a:ext uri="{FF2B5EF4-FFF2-40B4-BE49-F238E27FC236}">
                <a16:creationId xmlns:a16="http://schemas.microsoft.com/office/drawing/2014/main" id="{108613B4-4488-48B1-ACAC-2935CB129A06}"/>
              </a:ext>
            </a:extLst>
          </p:cNvPr>
          <p:cNvSpPr>
            <a:spLocks noGrp="1"/>
          </p:cNvSpPr>
          <p:nvPr>
            <p:ph type="chart" sz="quarter" idx="19"/>
          </p:nvPr>
        </p:nvSpPr>
        <p:spPr>
          <a:xfrm>
            <a:off x="6564314" y="2315135"/>
            <a:ext cx="4608512" cy="3348000"/>
          </a:xfrm>
        </p:spPr>
        <p:txBody>
          <a:bodyPr/>
          <a:lstStyle>
            <a:lvl1pPr algn="ctr">
              <a:defRPr/>
            </a:lvl1pPr>
          </a:lstStyle>
          <a:p>
            <a:endParaRPr lang="fr-FR"/>
          </a:p>
        </p:txBody>
      </p:sp>
      <p:sp>
        <p:nvSpPr>
          <p:cNvPr id="16" name="Espace réservé du texte 7">
            <a:extLst>
              <a:ext uri="{FF2B5EF4-FFF2-40B4-BE49-F238E27FC236}">
                <a16:creationId xmlns:a16="http://schemas.microsoft.com/office/drawing/2014/main" id="{2CB8BE88-FE76-4232-8961-D0F2E8CBFB5D}"/>
              </a:ext>
            </a:extLst>
          </p:cNvPr>
          <p:cNvSpPr>
            <a:spLocks noGrp="1"/>
          </p:cNvSpPr>
          <p:nvPr>
            <p:ph type="body" sz="quarter" idx="13" hasCustomPrompt="1"/>
          </p:nvPr>
        </p:nvSpPr>
        <p:spPr>
          <a:xfrm>
            <a:off x="2169324" y="3644425"/>
            <a:ext cx="2308216" cy="689420"/>
          </a:xfrm>
        </p:spPr>
        <p:txBody>
          <a:bodyPr wrap="square">
            <a:spAutoFit/>
          </a:bodyPr>
          <a:lstStyle>
            <a:lvl1pPr algn="ctr">
              <a:lnSpc>
                <a:spcPct val="80000"/>
              </a:lnSpc>
              <a:spcBef>
                <a:spcPts val="0"/>
              </a:spcBef>
              <a:defRPr sz="4000" b="1">
                <a:solidFill>
                  <a:schemeClr val="accent1"/>
                </a:solidFill>
              </a:defRPr>
            </a:lvl1pPr>
            <a:lvl2pPr marL="0" indent="0" algn="ctr">
              <a:lnSpc>
                <a:spcPct val="80000"/>
              </a:lnSpc>
              <a:spcBef>
                <a:spcPts val="0"/>
              </a:spcBef>
              <a:buNone/>
              <a:defRPr sz="1600" b="1" cap="all" baseline="0">
                <a:solidFill>
                  <a:schemeClr val="accent1"/>
                </a:solidFill>
              </a:defRPr>
            </a:lvl2pPr>
          </a:lstStyle>
          <a:p>
            <a:pPr lvl="0"/>
            <a:r>
              <a:rPr lang="fr-FR"/>
              <a:t>##</a:t>
            </a:r>
          </a:p>
          <a:p>
            <a:pPr lvl="1"/>
            <a:r>
              <a:rPr lang="fr-FR"/>
              <a:t>Deuxième niveau</a:t>
            </a:r>
          </a:p>
        </p:txBody>
      </p:sp>
      <p:sp>
        <p:nvSpPr>
          <p:cNvPr id="17" name="Espace réservé du texte 7">
            <a:extLst>
              <a:ext uri="{FF2B5EF4-FFF2-40B4-BE49-F238E27FC236}">
                <a16:creationId xmlns:a16="http://schemas.microsoft.com/office/drawing/2014/main" id="{99ABE33C-1A57-4B74-B48F-FE1DE645A0B5}"/>
              </a:ext>
            </a:extLst>
          </p:cNvPr>
          <p:cNvSpPr>
            <a:spLocks noGrp="1"/>
          </p:cNvSpPr>
          <p:nvPr>
            <p:ph type="body" sz="quarter" idx="20" hasCustomPrompt="1"/>
          </p:nvPr>
        </p:nvSpPr>
        <p:spPr>
          <a:xfrm>
            <a:off x="7714462" y="3644425"/>
            <a:ext cx="2308216" cy="689420"/>
          </a:xfrm>
        </p:spPr>
        <p:txBody>
          <a:bodyPr wrap="square">
            <a:spAutoFit/>
          </a:bodyPr>
          <a:lstStyle>
            <a:lvl1pPr algn="ctr">
              <a:lnSpc>
                <a:spcPct val="80000"/>
              </a:lnSpc>
              <a:spcBef>
                <a:spcPts val="0"/>
              </a:spcBef>
              <a:defRPr sz="4000" b="1">
                <a:solidFill>
                  <a:schemeClr val="accent1"/>
                </a:solidFill>
              </a:defRPr>
            </a:lvl1pPr>
            <a:lvl2pPr marL="0" indent="0" algn="ctr">
              <a:lnSpc>
                <a:spcPct val="80000"/>
              </a:lnSpc>
              <a:spcBef>
                <a:spcPts val="0"/>
              </a:spcBef>
              <a:buNone/>
              <a:defRPr sz="1600" b="1" cap="all" baseline="0">
                <a:solidFill>
                  <a:schemeClr val="accent1"/>
                </a:solidFill>
              </a:defRPr>
            </a:lvl2pPr>
          </a:lstStyle>
          <a:p>
            <a:pPr lvl="0"/>
            <a:r>
              <a:rPr lang="fr-FR"/>
              <a:t>##</a:t>
            </a:r>
          </a:p>
          <a:p>
            <a:pPr lvl="1"/>
            <a:r>
              <a:rPr lang="fr-FR"/>
              <a:t>Deuxième niveau</a:t>
            </a:r>
          </a:p>
        </p:txBody>
      </p:sp>
      <p:sp>
        <p:nvSpPr>
          <p:cNvPr id="3" name="Titre 2">
            <a:extLst>
              <a:ext uri="{FF2B5EF4-FFF2-40B4-BE49-F238E27FC236}">
                <a16:creationId xmlns:a16="http://schemas.microsoft.com/office/drawing/2014/main" id="{F4561122-FE4D-4725-B643-DF1CFCC496C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8588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guide id="3"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16" name="Espace réservé du texte 7">
            <a:extLst>
              <a:ext uri="{FF2B5EF4-FFF2-40B4-BE49-F238E27FC236}">
                <a16:creationId xmlns:a16="http://schemas.microsoft.com/office/drawing/2014/main" id="{2CB8BE88-FE76-4232-8961-D0F2E8CBFB5D}"/>
              </a:ext>
            </a:extLst>
          </p:cNvPr>
          <p:cNvSpPr>
            <a:spLocks noGrp="1"/>
          </p:cNvSpPr>
          <p:nvPr>
            <p:ph type="body" sz="quarter" idx="13" hasCustomPrompt="1"/>
          </p:nvPr>
        </p:nvSpPr>
        <p:spPr>
          <a:xfrm>
            <a:off x="1140184" y="2892524"/>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grpSp>
        <p:nvGrpSpPr>
          <p:cNvPr id="12" name="Groupe 11">
            <a:extLst>
              <a:ext uri="{FF2B5EF4-FFF2-40B4-BE49-F238E27FC236}">
                <a16:creationId xmlns:a16="http://schemas.microsoft.com/office/drawing/2014/main" id="{789751A4-DCD1-4909-9B07-9D2CA4BCBA7C}"/>
              </a:ext>
            </a:extLst>
          </p:cNvPr>
          <p:cNvGrpSpPr/>
          <p:nvPr userDrawn="1"/>
        </p:nvGrpSpPr>
        <p:grpSpPr>
          <a:xfrm>
            <a:off x="3579409" y="2103719"/>
            <a:ext cx="4925897" cy="3672463"/>
            <a:chOff x="3579409" y="2055577"/>
            <a:chExt cx="4925897" cy="3961065"/>
          </a:xfrm>
        </p:grpSpPr>
        <p:cxnSp>
          <p:nvCxnSpPr>
            <p:cNvPr id="15" name="Connecteur droit 14">
              <a:extLst>
                <a:ext uri="{FF2B5EF4-FFF2-40B4-BE49-F238E27FC236}">
                  <a16:creationId xmlns:a16="http://schemas.microsoft.com/office/drawing/2014/main" id="{FB33641C-CD2D-4359-AAC9-59E50F76CB12}"/>
                </a:ext>
              </a:extLst>
            </p:cNvPr>
            <p:cNvCxnSpPr>
              <a:cxnSpLocks/>
            </p:cNvCxnSpPr>
            <p:nvPr/>
          </p:nvCxnSpPr>
          <p:spPr>
            <a:xfrm>
              <a:off x="3579409" y="2055577"/>
              <a:ext cx="0" cy="39610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64380E7-78F3-4223-8B3E-6A228DD78C55}"/>
                </a:ext>
              </a:extLst>
            </p:cNvPr>
            <p:cNvCxnSpPr>
              <a:cxnSpLocks/>
            </p:cNvCxnSpPr>
            <p:nvPr/>
          </p:nvCxnSpPr>
          <p:spPr>
            <a:xfrm>
              <a:off x="6050845" y="2105378"/>
              <a:ext cx="0" cy="3911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57C453C3-05C9-4F0B-ACF6-6779E714AA1D}"/>
                </a:ext>
              </a:extLst>
            </p:cNvPr>
            <p:cNvCxnSpPr>
              <a:cxnSpLocks/>
            </p:cNvCxnSpPr>
            <p:nvPr/>
          </p:nvCxnSpPr>
          <p:spPr>
            <a:xfrm>
              <a:off x="8505306" y="2055577"/>
              <a:ext cx="0" cy="39610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Connecteur droit 19">
            <a:extLst>
              <a:ext uri="{FF2B5EF4-FFF2-40B4-BE49-F238E27FC236}">
                <a16:creationId xmlns:a16="http://schemas.microsoft.com/office/drawing/2014/main" id="{F83FEE1C-02FB-4918-BA98-ADD12CC50407}"/>
              </a:ext>
            </a:extLst>
          </p:cNvPr>
          <p:cNvCxnSpPr>
            <a:cxnSpLocks/>
          </p:cNvCxnSpPr>
          <p:nvPr userDrawn="1"/>
        </p:nvCxnSpPr>
        <p:spPr>
          <a:xfrm flipH="1">
            <a:off x="1140184" y="3920318"/>
            <a:ext cx="981569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pace réservé du texte 7">
            <a:extLst>
              <a:ext uri="{FF2B5EF4-FFF2-40B4-BE49-F238E27FC236}">
                <a16:creationId xmlns:a16="http://schemas.microsoft.com/office/drawing/2014/main" id="{87D68291-C305-4717-B628-DA922FED12A8}"/>
              </a:ext>
            </a:extLst>
          </p:cNvPr>
          <p:cNvSpPr>
            <a:spLocks noGrp="1"/>
          </p:cNvSpPr>
          <p:nvPr>
            <p:ph type="body" sz="quarter" idx="15" hasCustomPrompt="1"/>
          </p:nvPr>
        </p:nvSpPr>
        <p:spPr>
          <a:xfrm>
            <a:off x="3650585" y="2892524"/>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24" name="Espace réservé du texte 7">
            <a:extLst>
              <a:ext uri="{FF2B5EF4-FFF2-40B4-BE49-F238E27FC236}">
                <a16:creationId xmlns:a16="http://schemas.microsoft.com/office/drawing/2014/main" id="{FF10527E-D938-498D-9432-0731C7EABBA2}"/>
              </a:ext>
            </a:extLst>
          </p:cNvPr>
          <p:cNvSpPr>
            <a:spLocks noGrp="1"/>
          </p:cNvSpPr>
          <p:nvPr>
            <p:ph type="body" sz="quarter" idx="16" hasCustomPrompt="1"/>
          </p:nvPr>
        </p:nvSpPr>
        <p:spPr>
          <a:xfrm>
            <a:off x="6123460" y="2892524"/>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25" name="Espace réservé du texte 7">
            <a:extLst>
              <a:ext uri="{FF2B5EF4-FFF2-40B4-BE49-F238E27FC236}">
                <a16:creationId xmlns:a16="http://schemas.microsoft.com/office/drawing/2014/main" id="{C28A534E-D60A-4AA8-BD20-2D8456A3306E}"/>
              </a:ext>
            </a:extLst>
          </p:cNvPr>
          <p:cNvSpPr>
            <a:spLocks noGrp="1"/>
          </p:cNvSpPr>
          <p:nvPr>
            <p:ph type="body" sz="quarter" idx="17" hasCustomPrompt="1"/>
          </p:nvPr>
        </p:nvSpPr>
        <p:spPr>
          <a:xfrm>
            <a:off x="8647658" y="2892524"/>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27" name="Espace réservé du texte 7">
            <a:extLst>
              <a:ext uri="{FF2B5EF4-FFF2-40B4-BE49-F238E27FC236}">
                <a16:creationId xmlns:a16="http://schemas.microsoft.com/office/drawing/2014/main" id="{786ED995-E493-45A3-9010-E6096D2B6819}"/>
              </a:ext>
            </a:extLst>
          </p:cNvPr>
          <p:cNvSpPr>
            <a:spLocks noGrp="1"/>
          </p:cNvSpPr>
          <p:nvPr>
            <p:ph type="body" sz="quarter" idx="18" hasCustomPrompt="1"/>
          </p:nvPr>
        </p:nvSpPr>
        <p:spPr>
          <a:xfrm>
            <a:off x="1140184" y="4852193"/>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28" name="Espace réservé du texte 7">
            <a:extLst>
              <a:ext uri="{FF2B5EF4-FFF2-40B4-BE49-F238E27FC236}">
                <a16:creationId xmlns:a16="http://schemas.microsoft.com/office/drawing/2014/main" id="{7F092FD7-BF6D-499B-B2BE-755B71A91383}"/>
              </a:ext>
            </a:extLst>
          </p:cNvPr>
          <p:cNvSpPr>
            <a:spLocks noGrp="1"/>
          </p:cNvSpPr>
          <p:nvPr>
            <p:ph type="body" sz="quarter" idx="19" hasCustomPrompt="1"/>
          </p:nvPr>
        </p:nvSpPr>
        <p:spPr>
          <a:xfrm>
            <a:off x="3650585" y="4852193"/>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29" name="Espace réservé du texte 7">
            <a:extLst>
              <a:ext uri="{FF2B5EF4-FFF2-40B4-BE49-F238E27FC236}">
                <a16:creationId xmlns:a16="http://schemas.microsoft.com/office/drawing/2014/main" id="{27D62D00-DA1F-4290-987D-0C9A8A92B866}"/>
              </a:ext>
            </a:extLst>
          </p:cNvPr>
          <p:cNvSpPr>
            <a:spLocks noGrp="1"/>
          </p:cNvSpPr>
          <p:nvPr>
            <p:ph type="body" sz="quarter" idx="20" hasCustomPrompt="1"/>
          </p:nvPr>
        </p:nvSpPr>
        <p:spPr>
          <a:xfrm>
            <a:off x="6123460" y="4852193"/>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30" name="Espace réservé du texte 7">
            <a:extLst>
              <a:ext uri="{FF2B5EF4-FFF2-40B4-BE49-F238E27FC236}">
                <a16:creationId xmlns:a16="http://schemas.microsoft.com/office/drawing/2014/main" id="{65A0645A-0EBF-4054-BD34-F5E16386DE11}"/>
              </a:ext>
            </a:extLst>
          </p:cNvPr>
          <p:cNvSpPr>
            <a:spLocks noGrp="1"/>
          </p:cNvSpPr>
          <p:nvPr>
            <p:ph type="body" sz="quarter" idx="21" hasCustomPrompt="1"/>
          </p:nvPr>
        </p:nvSpPr>
        <p:spPr>
          <a:xfrm>
            <a:off x="8647658" y="4852193"/>
            <a:ext cx="2308216" cy="615553"/>
          </a:xfrm>
        </p:spPr>
        <p:txBody>
          <a:bodyPr wrap="square">
            <a:spAutoFit/>
          </a:bodyPr>
          <a:lstStyle>
            <a:lvl1pPr algn="ctr">
              <a:lnSpc>
                <a:spcPct val="80000"/>
              </a:lnSpc>
              <a:spcBef>
                <a:spcPts val="0"/>
              </a:spcBef>
              <a:defRPr sz="3200" b="1">
                <a:solidFill>
                  <a:schemeClr val="bg2"/>
                </a:solidFill>
              </a:defRPr>
            </a:lvl1pPr>
            <a:lvl2pPr marL="0" indent="0" algn="ctr">
              <a:lnSpc>
                <a:spcPct val="90000"/>
              </a:lnSpc>
              <a:spcBef>
                <a:spcPts val="0"/>
              </a:spcBef>
              <a:buNone/>
              <a:defRPr sz="1600" b="0" cap="all" baseline="0">
                <a:solidFill>
                  <a:schemeClr val="accent1"/>
                </a:solidFill>
              </a:defRPr>
            </a:lvl2pPr>
          </a:lstStyle>
          <a:p>
            <a:pPr lvl="0"/>
            <a:r>
              <a:rPr lang="fr-FR"/>
              <a:t>##</a:t>
            </a:r>
          </a:p>
          <a:p>
            <a:pPr lvl="1"/>
            <a:r>
              <a:rPr lang="fr-FR"/>
              <a:t>Deuxième niveau</a:t>
            </a:r>
          </a:p>
        </p:txBody>
      </p:sp>
      <p:sp>
        <p:nvSpPr>
          <p:cNvPr id="3" name="Titre 2">
            <a:extLst>
              <a:ext uri="{FF2B5EF4-FFF2-40B4-BE49-F238E27FC236}">
                <a16:creationId xmlns:a16="http://schemas.microsoft.com/office/drawing/2014/main" id="{E0718E7A-0735-4BBC-8ECF-748100DDCDD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00044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guide id="3"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Tree>
    <p:extLst>
      <p:ext uri="{BB962C8B-B14F-4D97-AF65-F5344CB8AC3E}">
        <p14:creationId xmlns:p14="http://schemas.microsoft.com/office/powerpoint/2010/main" val="223945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1DB01-DD04-4E3B-ADA5-5FC35675532E}"/>
              </a:ext>
            </a:extLst>
          </p:cNvPr>
          <p:cNvSpPr/>
          <p:nvPr userDrawn="1"/>
        </p:nvSpPr>
        <p:spPr>
          <a:xfrm>
            <a:off x="0" y="1"/>
            <a:ext cx="12192000" cy="3149600"/>
          </a:xfrm>
          <a:prstGeom prst="rect">
            <a:avLst/>
          </a:prstGeom>
          <a:gradFill flip="none" rotWithShape="1">
            <a:gsLst>
              <a:gs pos="0">
                <a:schemeClr val="accent2"/>
              </a:gs>
              <a:gs pos="100000">
                <a:schemeClr val="tx2"/>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ABF4C2F-5086-433D-9452-6317B3E7C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2678" y="5506900"/>
            <a:ext cx="1826644" cy="982800"/>
          </a:xfrm>
          <a:prstGeom prst="rect">
            <a:avLst/>
          </a:prstGeom>
        </p:spPr>
      </p:pic>
      <p:cxnSp>
        <p:nvCxnSpPr>
          <p:cNvPr id="6" name="Connecteur droit 5">
            <a:extLst>
              <a:ext uri="{FF2B5EF4-FFF2-40B4-BE49-F238E27FC236}">
                <a16:creationId xmlns:a16="http://schemas.microsoft.com/office/drawing/2014/main" id="{B9EE6ECF-C279-4547-97C6-97AF1F5E54AB}"/>
              </a:ext>
            </a:extLst>
          </p:cNvPr>
          <p:cNvCxnSpPr>
            <a:cxnSpLocks/>
          </p:cNvCxnSpPr>
          <p:nvPr userDrawn="1"/>
        </p:nvCxnSpPr>
        <p:spPr>
          <a:xfrm>
            <a:off x="0" y="5119661"/>
            <a:ext cx="12192000" cy="0"/>
          </a:xfrm>
          <a:prstGeom prst="line">
            <a:avLst/>
          </a:prstGeom>
          <a:ln w="6350">
            <a:solidFill>
              <a:schemeClr val="tx1">
                <a:lumMod val="50000"/>
                <a:lumOff val="50000"/>
                <a:alpha val="50000"/>
              </a:schemeClr>
            </a:solidFill>
          </a:ln>
        </p:spPr>
        <p:style>
          <a:lnRef idx="2">
            <a:schemeClr val="accent1"/>
          </a:lnRef>
          <a:fillRef idx="0">
            <a:schemeClr val="accent1"/>
          </a:fillRef>
          <a:effectRef idx="1">
            <a:schemeClr val="accent1"/>
          </a:effectRef>
          <a:fontRef idx="minor">
            <a:schemeClr val="tx1"/>
          </a:fontRef>
        </p:style>
      </p:cxnSp>
      <p:sp>
        <p:nvSpPr>
          <p:cNvPr id="4" name="Espace réservé du texte 3">
            <a:extLst>
              <a:ext uri="{FF2B5EF4-FFF2-40B4-BE49-F238E27FC236}">
                <a16:creationId xmlns:a16="http://schemas.microsoft.com/office/drawing/2014/main" id="{0D8C0F16-7C16-44FC-A36E-E0ABCE6E3A02}"/>
              </a:ext>
            </a:extLst>
          </p:cNvPr>
          <p:cNvSpPr>
            <a:spLocks noGrp="1"/>
          </p:cNvSpPr>
          <p:nvPr>
            <p:ph type="body" sz="quarter" idx="10" hasCustomPrompt="1"/>
          </p:nvPr>
        </p:nvSpPr>
        <p:spPr>
          <a:xfrm>
            <a:off x="2590800" y="3456000"/>
            <a:ext cx="7010400" cy="1272864"/>
          </a:xfrm>
        </p:spPr>
        <p:txBody>
          <a:bodyPr/>
          <a:lstStyle>
            <a:lvl1pPr algn="ctr">
              <a:lnSpc>
                <a:spcPct val="90000"/>
              </a:lnSpc>
              <a:defRPr sz="1200"/>
            </a:lvl1pPr>
            <a:lvl2pPr marL="0" indent="0" algn="ctr">
              <a:lnSpc>
                <a:spcPct val="90000"/>
              </a:lnSpc>
              <a:spcBef>
                <a:spcPts val="375"/>
              </a:spcBef>
              <a:spcAft>
                <a:spcPts val="900"/>
              </a:spcAft>
              <a:buNone/>
              <a:defRPr sz="1200" b="1">
                <a:solidFill>
                  <a:schemeClr val="accent1"/>
                </a:solidFill>
              </a:defRPr>
            </a:lvl2pPr>
            <a:lvl3pPr marL="0" indent="0" algn="ctr">
              <a:lnSpc>
                <a:spcPct val="90000"/>
              </a:lnSpc>
              <a:spcBef>
                <a:spcPts val="375"/>
              </a:spcBef>
              <a:buNone/>
              <a:defRPr sz="1200"/>
            </a:lvl3pPr>
            <a:lvl4pPr algn="ctr">
              <a:defRPr/>
            </a:lvl4pPr>
            <a:lvl5pPr algn="ctr">
              <a:defRPr/>
            </a:lvl5pPr>
          </a:lstStyle>
          <a:p>
            <a:pPr lvl="0"/>
            <a:r>
              <a:rPr lang="fr-FR"/>
              <a:t>Prénom Nom</a:t>
            </a:r>
          </a:p>
          <a:p>
            <a:pPr lvl="1"/>
            <a:r>
              <a:rPr lang="fr-FR"/>
              <a:t>Deuxième niveau</a:t>
            </a:r>
          </a:p>
          <a:p>
            <a:pPr lvl="2"/>
            <a:r>
              <a:rPr lang="fr-FR"/>
              <a:t>Troisième niveau</a:t>
            </a:r>
          </a:p>
        </p:txBody>
      </p:sp>
    </p:spTree>
    <p:extLst>
      <p:ext uri="{BB962C8B-B14F-4D97-AF65-F5344CB8AC3E}">
        <p14:creationId xmlns:p14="http://schemas.microsoft.com/office/powerpoint/2010/main" val="376450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71DB01-DD04-4E3B-ADA5-5FC35675532E}"/>
              </a:ext>
            </a:extLst>
          </p:cNvPr>
          <p:cNvSpPr/>
          <p:nvPr userDrawn="1"/>
        </p:nvSpPr>
        <p:spPr>
          <a:xfrm>
            <a:off x="0" y="0"/>
            <a:ext cx="12192000" cy="5143500"/>
          </a:xfrm>
          <a:prstGeom prst="rect">
            <a:avLst/>
          </a:prstGeom>
          <a:gradFill flip="none" rotWithShape="1">
            <a:gsLst>
              <a:gs pos="0">
                <a:schemeClr val="accent2"/>
              </a:gs>
              <a:gs pos="100000">
                <a:schemeClr val="tx2"/>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1293813" y="2177796"/>
            <a:ext cx="9604375" cy="941796"/>
          </a:xfrm>
        </p:spPr>
        <p:txBody>
          <a:bodyPr wrap="square" anchor="ctr" anchorCtr="0">
            <a:spAutoFit/>
          </a:bodyPr>
          <a:lstStyle>
            <a:lvl1pPr algn="ctr">
              <a:lnSpc>
                <a:spcPct val="85000"/>
              </a:lnSpc>
              <a:defRPr sz="7200" b="0">
                <a:solidFill>
                  <a:schemeClr val="bg1"/>
                </a:solidFill>
              </a:defRPr>
            </a:lvl1pPr>
          </a:lstStyle>
          <a:p>
            <a:r>
              <a:rPr lang="fr-FR"/>
              <a:t>Texte</a:t>
            </a:r>
          </a:p>
        </p:txBody>
      </p:sp>
      <p:pic>
        <p:nvPicPr>
          <p:cNvPr id="9" name="Image 8">
            <a:extLst>
              <a:ext uri="{FF2B5EF4-FFF2-40B4-BE49-F238E27FC236}">
                <a16:creationId xmlns:a16="http://schemas.microsoft.com/office/drawing/2014/main" id="{5ABF4C2F-5086-433D-9452-6317B3E7C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2678" y="5506900"/>
            <a:ext cx="1826644" cy="982800"/>
          </a:xfrm>
          <a:prstGeom prst="rect">
            <a:avLst/>
          </a:prstGeom>
        </p:spPr>
      </p:pic>
    </p:spTree>
    <p:extLst>
      <p:ext uri="{BB962C8B-B14F-4D97-AF65-F5344CB8AC3E}">
        <p14:creationId xmlns:p14="http://schemas.microsoft.com/office/powerpoint/2010/main" val="101963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Titre / Image">
    <p:spTree>
      <p:nvGrpSpPr>
        <p:cNvPr id="1" name=""/>
        <p:cNvGrpSpPr/>
        <p:nvPr/>
      </p:nvGrpSpPr>
      <p:grpSpPr>
        <a:xfrm>
          <a:off x="0" y="0"/>
          <a:ext cx="0" cy="0"/>
          <a:chOff x="0" y="0"/>
          <a:chExt cx="0" cy="0"/>
        </a:xfrm>
      </p:grpSpPr>
      <p:sp>
        <p:nvSpPr>
          <p:cNvPr id="2" name="Titre 1"/>
          <p:cNvSpPr>
            <a:spLocks noGrp="1"/>
          </p:cNvSpPr>
          <p:nvPr>
            <p:ph type="ctrTitle"/>
          </p:nvPr>
        </p:nvSpPr>
        <p:spPr>
          <a:xfrm>
            <a:off x="325669" y="4928287"/>
            <a:ext cx="8665931" cy="492443"/>
          </a:xfrm>
        </p:spPr>
        <p:txBody>
          <a:bodyPr wrap="square" anchor="b" anchorCtr="0">
            <a:spAutoFit/>
          </a:bodyPr>
          <a:lstStyle>
            <a:lvl1pPr algn="l">
              <a:lnSpc>
                <a:spcPct val="80000"/>
              </a:lnSpc>
              <a:defRPr sz="4000">
                <a:gradFill>
                  <a:gsLst>
                    <a:gs pos="0">
                      <a:schemeClr val="accent2"/>
                    </a:gs>
                    <a:gs pos="100000">
                      <a:schemeClr val="tx2"/>
                    </a:gs>
                  </a:gsLst>
                  <a:lin ang="19200000" scaled="0"/>
                </a:gradFill>
              </a:defRPr>
            </a:lvl1pPr>
          </a:lstStyle>
          <a:p>
            <a:r>
              <a:rPr lang="fr-FR"/>
              <a:t>Modifiez le style du titre</a:t>
            </a:r>
          </a:p>
        </p:txBody>
      </p:sp>
      <p:sp>
        <p:nvSpPr>
          <p:cNvPr id="3" name="Sous-titre 2"/>
          <p:cNvSpPr>
            <a:spLocks noGrp="1"/>
          </p:cNvSpPr>
          <p:nvPr>
            <p:ph type="subTitle" idx="1"/>
          </p:nvPr>
        </p:nvSpPr>
        <p:spPr>
          <a:xfrm>
            <a:off x="325669" y="5527402"/>
            <a:ext cx="8665930" cy="277768"/>
          </a:xfrm>
        </p:spPr>
        <p:txBody>
          <a:bodyPr wrap="square">
            <a:spAutoFit/>
          </a:bodyPr>
          <a:lstStyle>
            <a:lvl1pPr marL="0" indent="0" algn="l">
              <a:buNone/>
              <a:defRPr sz="19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2097306" y="6497181"/>
            <a:ext cx="1552564" cy="153888"/>
          </a:xfrm>
        </p:spPr>
        <p:txBody>
          <a:bodyPr/>
          <a:lstStyle>
            <a:lvl1pPr algn="l">
              <a:defRPr/>
            </a:lvl1pPr>
          </a:lstStyle>
          <a:p>
            <a:r>
              <a:rPr lang="fr-FR"/>
              <a:t>25/11/2019 </a:t>
            </a:r>
          </a:p>
        </p:txBody>
      </p:sp>
      <p:sp>
        <p:nvSpPr>
          <p:cNvPr id="8" name="ZoneTexte 7">
            <a:extLst>
              <a:ext uri="{FF2B5EF4-FFF2-40B4-BE49-F238E27FC236}">
                <a16:creationId xmlns:a16="http://schemas.microsoft.com/office/drawing/2014/main" id="{FADC8E5F-BF2F-4267-9250-20A1B68346DC}"/>
              </a:ext>
            </a:extLst>
          </p:cNvPr>
          <p:cNvSpPr txBox="1"/>
          <p:nvPr userDrawn="1"/>
        </p:nvSpPr>
        <p:spPr>
          <a:xfrm>
            <a:off x="325668" y="6497181"/>
            <a:ext cx="1552564"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a:solidFill>
                  <a:schemeClr val="tx1">
                    <a:lumMod val="50000"/>
                    <a:lumOff val="50000"/>
                  </a:schemeClr>
                </a:solidFill>
                <a:effectLst/>
                <a:latin typeface="Arial" charset="0"/>
                <a:ea typeface="Arial" charset="0"/>
                <a:cs typeface="Arial" charset="0"/>
              </a:rPr>
              <a:t>C1 - Diffusion interne</a:t>
            </a:r>
            <a:endParaRPr lang="fr-FR" sz="1000" b="0" dirty="0">
              <a:solidFill>
                <a:schemeClr val="tx1">
                  <a:lumMod val="50000"/>
                  <a:lumOff val="50000"/>
                </a:schemeClr>
              </a:solidFill>
              <a:latin typeface="Arial" charset="0"/>
              <a:ea typeface="Arial" charset="0"/>
              <a:cs typeface="Arial" charset="0"/>
            </a:endParaRPr>
          </a:p>
        </p:txBody>
      </p:sp>
      <p:sp>
        <p:nvSpPr>
          <p:cNvPr id="14" name="Espace réservé pour une image  13">
            <a:extLst>
              <a:ext uri="{FF2B5EF4-FFF2-40B4-BE49-F238E27FC236}">
                <a16:creationId xmlns:a16="http://schemas.microsoft.com/office/drawing/2014/main" id="{9CE28586-795B-47AF-8F57-EAF0912B46F6}"/>
              </a:ext>
            </a:extLst>
          </p:cNvPr>
          <p:cNvSpPr>
            <a:spLocks noGrp="1"/>
          </p:cNvSpPr>
          <p:nvPr>
            <p:ph type="pic" sz="quarter" idx="11"/>
          </p:nvPr>
        </p:nvSpPr>
        <p:spPr>
          <a:xfrm>
            <a:off x="0" y="1"/>
            <a:ext cx="12192000" cy="4114853"/>
          </a:xfrm>
          <a:custGeom>
            <a:avLst/>
            <a:gdLst>
              <a:gd name="connsiteX0" fmla="*/ 0 w 12192000"/>
              <a:gd name="connsiteY0" fmla="*/ 0 h 4114853"/>
              <a:gd name="connsiteX1" fmla="*/ 12192000 w 12192000"/>
              <a:gd name="connsiteY1" fmla="*/ 0 h 4114853"/>
              <a:gd name="connsiteX2" fmla="*/ 12192000 w 12192000"/>
              <a:gd name="connsiteY2" fmla="*/ 3237098 h 4114853"/>
              <a:gd name="connsiteX3" fmla="*/ 0 w 12192000"/>
              <a:gd name="connsiteY3" fmla="*/ 4114853 h 4114853"/>
            </a:gdLst>
            <a:ahLst/>
            <a:cxnLst>
              <a:cxn ang="0">
                <a:pos x="connsiteX0" y="connsiteY0"/>
              </a:cxn>
              <a:cxn ang="0">
                <a:pos x="connsiteX1" y="connsiteY1"/>
              </a:cxn>
              <a:cxn ang="0">
                <a:pos x="connsiteX2" y="connsiteY2"/>
              </a:cxn>
              <a:cxn ang="0">
                <a:pos x="connsiteX3" y="connsiteY3"/>
              </a:cxn>
            </a:cxnLst>
            <a:rect l="l" t="t" r="r" b="b"/>
            <a:pathLst>
              <a:path w="12192000" h="4114853">
                <a:moveTo>
                  <a:pt x="0" y="0"/>
                </a:moveTo>
                <a:lnTo>
                  <a:pt x="12192000" y="0"/>
                </a:lnTo>
                <a:lnTo>
                  <a:pt x="12192000" y="3237098"/>
                </a:lnTo>
                <a:lnTo>
                  <a:pt x="0" y="4114853"/>
                </a:lnTo>
                <a:close/>
              </a:path>
            </a:pathLst>
          </a:custGeom>
        </p:spPr>
        <p:txBody>
          <a:bodyPr wrap="square">
            <a:noAutofit/>
          </a:bodyPr>
          <a:lstStyle/>
          <a:p>
            <a:endParaRPr lang="fr-FR"/>
          </a:p>
        </p:txBody>
      </p:sp>
      <p:pic>
        <p:nvPicPr>
          <p:cNvPr id="10" name="Image 9">
            <a:extLst>
              <a:ext uri="{FF2B5EF4-FFF2-40B4-BE49-F238E27FC236}">
                <a16:creationId xmlns:a16="http://schemas.microsoft.com/office/drawing/2014/main" id="{8D0AAB1A-D98A-4E58-8A14-B4DAAE1B5C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3094" y="5429143"/>
            <a:ext cx="2205730" cy="1186762"/>
          </a:xfrm>
          <a:prstGeom prst="rect">
            <a:avLst/>
          </a:prstGeom>
        </p:spPr>
      </p:pic>
      <p:sp>
        <p:nvSpPr>
          <p:cNvPr id="9" name="ZoneTexte 8">
            <a:extLst>
              <a:ext uri="{FF2B5EF4-FFF2-40B4-BE49-F238E27FC236}">
                <a16:creationId xmlns:a16="http://schemas.microsoft.com/office/drawing/2014/main" id="{302E4F48-52F2-4641-9A50-93A98780B167}"/>
              </a:ext>
            </a:extLst>
          </p:cNvPr>
          <p:cNvSpPr txBox="1"/>
          <p:nvPr userDrawn="1"/>
        </p:nvSpPr>
        <p:spPr>
          <a:xfrm>
            <a:off x="219702" y="7008427"/>
            <a:ext cx="2121238"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Diffusion interne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C2 - Diffusion restreinte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C3 - Diffusion confidentielle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C4 - Diffusion secrète</a:t>
            </a:r>
            <a:endParaRPr lang="fr-FR" sz="1000" b="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228179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8" name="Espace réservé du texte 7">
            <a:extLst>
              <a:ext uri="{FF2B5EF4-FFF2-40B4-BE49-F238E27FC236}">
                <a16:creationId xmlns:a16="http://schemas.microsoft.com/office/drawing/2014/main" id="{10E63C3A-F0B0-4E47-A997-E36199709C30}"/>
              </a:ext>
            </a:extLst>
          </p:cNvPr>
          <p:cNvSpPr>
            <a:spLocks noGrp="1"/>
          </p:cNvSpPr>
          <p:nvPr>
            <p:ph type="body" sz="quarter" idx="13" hasCustomPrompt="1"/>
          </p:nvPr>
        </p:nvSpPr>
        <p:spPr>
          <a:xfrm>
            <a:off x="1019175" y="1163526"/>
            <a:ext cx="10153650" cy="4037534"/>
          </a:xfrm>
        </p:spPr>
        <p:txBody>
          <a:bodyPr anchor="ctr" anchorCtr="0"/>
          <a:lstStyle>
            <a:lvl1pPr algn="ctr">
              <a:lnSpc>
                <a:spcPct val="80000"/>
              </a:lnSpc>
              <a:spcBef>
                <a:spcPts val="2400"/>
              </a:spcBef>
              <a:defRPr sz="3200" b="1" cap="all" baseline="0">
                <a:solidFill>
                  <a:schemeClr val="accent3"/>
                </a:solidFill>
              </a:defRPr>
            </a:lvl1pPr>
            <a:lvl2pPr>
              <a:lnSpc>
                <a:spcPct val="80000"/>
              </a:lnSpc>
              <a:spcBef>
                <a:spcPts val="100"/>
              </a:spcBef>
              <a:defRPr b="0"/>
            </a:lvl2pPr>
          </a:lstStyle>
          <a:p>
            <a:pPr lvl="0"/>
            <a:r>
              <a:rPr lang="fr-FR"/>
              <a:t>Titre du chapitre</a:t>
            </a:r>
          </a:p>
        </p:txBody>
      </p:sp>
    </p:spTree>
    <p:extLst>
      <p:ext uri="{BB962C8B-B14F-4D97-AF65-F5344CB8AC3E}">
        <p14:creationId xmlns:p14="http://schemas.microsoft.com/office/powerpoint/2010/main" val="309731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userDrawn="1">
          <p15:clr>
            <a:srgbClr val="FBAE40"/>
          </p15:clr>
        </p15:guide>
        <p15:guide id="2" pos="70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uverture Chapitre">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A5B2A2BA-4343-40DD-8260-3154B65609F8}"/>
              </a:ext>
            </a:extLst>
          </p:cNvPr>
          <p:cNvSpPr/>
          <p:nvPr userDrawn="1"/>
        </p:nvSpPr>
        <p:spPr>
          <a:xfrm>
            <a:off x="0" y="1"/>
            <a:ext cx="12192000" cy="5134043"/>
          </a:xfrm>
          <a:custGeom>
            <a:avLst/>
            <a:gdLst>
              <a:gd name="connsiteX0" fmla="*/ 0 w 12192000"/>
              <a:gd name="connsiteY0" fmla="*/ 0 h 5134043"/>
              <a:gd name="connsiteX1" fmla="*/ 12192000 w 12192000"/>
              <a:gd name="connsiteY1" fmla="*/ 0 h 5134043"/>
              <a:gd name="connsiteX2" fmla="*/ 12192000 w 12192000"/>
              <a:gd name="connsiteY2" fmla="*/ 5134043 h 5134043"/>
              <a:gd name="connsiteX3" fmla="*/ 0 w 12192000"/>
              <a:gd name="connsiteY3" fmla="*/ 4259443 h 5134043"/>
            </a:gdLst>
            <a:ahLst/>
            <a:cxnLst>
              <a:cxn ang="0">
                <a:pos x="connsiteX0" y="connsiteY0"/>
              </a:cxn>
              <a:cxn ang="0">
                <a:pos x="connsiteX1" y="connsiteY1"/>
              </a:cxn>
              <a:cxn ang="0">
                <a:pos x="connsiteX2" y="connsiteY2"/>
              </a:cxn>
              <a:cxn ang="0">
                <a:pos x="connsiteX3" y="connsiteY3"/>
              </a:cxn>
            </a:cxnLst>
            <a:rect l="l" t="t" r="r" b="b"/>
            <a:pathLst>
              <a:path w="12192000" h="5134043">
                <a:moveTo>
                  <a:pt x="0" y="0"/>
                </a:moveTo>
                <a:lnTo>
                  <a:pt x="12192000" y="0"/>
                </a:lnTo>
                <a:lnTo>
                  <a:pt x="12192000" y="5134043"/>
                </a:lnTo>
                <a:lnTo>
                  <a:pt x="0" y="4259443"/>
                </a:lnTo>
                <a:close/>
              </a:path>
            </a:pathLst>
          </a:custGeom>
          <a:gradFill flip="none" rotWithShape="1">
            <a:gsLst>
              <a:gs pos="0">
                <a:schemeClr val="accent2"/>
              </a:gs>
              <a:gs pos="100000">
                <a:schemeClr val="tx2"/>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1041716" y="1886400"/>
            <a:ext cx="8178484" cy="677108"/>
          </a:xfrm>
        </p:spPr>
        <p:txBody>
          <a:bodyPr wrap="square" anchor="ctr" anchorCtr="0">
            <a:spAutoFit/>
          </a:bodyPr>
          <a:lstStyle>
            <a:lvl1pPr algn="l">
              <a:lnSpc>
                <a:spcPct val="80000"/>
              </a:lnSpc>
              <a:defRPr sz="5500" b="0">
                <a:solidFill>
                  <a:schemeClr val="bg1"/>
                </a:solidFill>
              </a:defRPr>
            </a:lvl1pPr>
          </a:lstStyle>
          <a:p>
            <a:r>
              <a:rPr lang="fr-FR"/>
              <a:t>Titre du chapitre</a:t>
            </a:r>
          </a:p>
        </p:txBody>
      </p:sp>
      <p:sp>
        <p:nvSpPr>
          <p:cNvPr id="4" name="Espace réservé de la date 3"/>
          <p:cNvSpPr>
            <a:spLocks noGrp="1"/>
          </p:cNvSpPr>
          <p:nvPr>
            <p:ph type="dt" sz="half" idx="10"/>
          </p:nvPr>
        </p:nvSpPr>
        <p:spPr>
          <a:xfrm>
            <a:off x="10772762" y="6360417"/>
            <a:ext cx="854087" cy="153888"/>
          </a:xfrm>
        </p:spPr>
        <p:txBody>
          <a:bodyPr/>
          <a:lstStyle/>
          <a:p>
            <a:r>
              <a:rPr lang="fr-FR"/>
              <a:t>25/11/2019 </a:t>
            </a:r>
          </a:p>
        </p:txBody>
      </p:sp>
      <p:sp>
        <p:nvSpPr>
          <p:cNvPr id="8" name="ZoneTexte 7">
            <a:extLst>
              <a:ext uri="{FF2B5EF4-FFF2-40B4-BE49-F238E27FC236}">
                <a16:creationId xmlns:a16="http://schemas.microsoft.com/office/drawing/2014/main" id="{FADC8E5F-BF2F-4267-9250-20A1B68346DC}"/>
              </a:ext>
            </a:extLst>
          </p:cNvPr>
          <p:cNvSpPr txBox="1"/>
          <p:nvPr userDrawn="1"/>
        </p:nvSpPr>
        <p:spPr>
          <a:xfrm>
            <a:off x="9220200" y="6360417"/>
            <a:ext cx="1552564"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a:t>
            </a:r>
            <a:r>
              <a:rPr lang="fr-FR" sz="1000" b="0" i="0" kern="1200">
                <a:solidFill>
                  <a:schemeClr val="tx1">
                    <a:lumMod val="50000"/>
                    <a:lumOff val="50000"/>
                  </a:schemeClr>
                </a:solidFill>
                <a:effectLst/>
                <a:latin typeface="Arial" charset="0"/>
                <a:ea typeface="Arial" charset="0"/>
                <a:cs typeface="Arial" charset="0"/>
              </a:rPr>
              <a:t>Diffusion interne</a:t>
            </a:r>
            <a:endParaRPr lang="fr-FR" sz="1000" b="0" dirty="0">
              <a:solidFill>
                <a:schemeClr val="tx1">
                  <a:lumMod val="50000"/>
                  <a:lumOff val="50000"/>
                </a:schemeClr>
              </a:solidFill>
              <a:latin typeface="Arial" charset="0"/>
              <a:ea typeface="Arial" charset="0"/>
              <a:cs typeface="Arial" charset="0"/>
            </a:endParaRPr>
          </a:p>
        </p:txBody>
      </p:sp>
      <p:pic>
        <p:nvPicPr>
          <p:cNvPr id="12" name="Image 11">
            <a:extLst>
              <a:ext uri="{FF2B5EF4-FFF2-40B4-BE49-F238E27FC236}">
                <a16:creationId xmlns:a16="http://schemas.microsoft.com/office/drawing/2014/main" id="{C5F68784-7E69-4CEA-95D2-6AA5B0C563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151" y="6161532"/>
            <a:ext cx="2429707" cy="348985"/>
          </a:xfrm>
          <a:prstGeom prst="rect">
            <a:avLst/>
          </a:prstGeom>
        </p:spPr>
      </p:pic>
      <p:sp>
        <p:nvSpPr>
          <p:cNvPr id="7" name="ZoneTexte 6">
            <a:extLst>
              <a:ext uri="{FF2B5EF4-FFF2-40B4-BE49-F238E27FC236}">
                <a16:creationId xmlns:a16="http://schemas.microsoft.com/office/drawing/2014/main" id="{009B4870-474E-499A-8533-C4BCCE6E7322}"/>
              </a:ext>
            </a:extLst>
          </p:cNvPr>
          <p:cNvSpPr txBox="1"/>
          <p:nvPr userDrawn="1"/>
        </p:nvSpPr>
        <p:spPr>
          <a:xfrm>
            <a:off x="9078567" y="6987210"/>
            <a:ext cx="2121238"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Diffusion interne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C2 - Diffusion restreinte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C3 - Diffusion confidentielle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C4 - Diffusion secrète</a:t>
            </a:r>
            <a:endParaRPr lang="fr-FR" sz="1000" b="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12250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8" name="Espace réservé du texte 7">
            <a:extLst>
              <a:ext uri="{FF2B5EF4-FFF2-40B4-BE49-F238E27FC236}">
                <a16:creationId xmlns:a16="http://schemas.microsoft.com/office/drawing/2014/main" id="{10E63C3A-F0B0-4E47-A997-E36199709C30}"/>
              </a:ext>
            </a:extLst>
          </p:cNvPr>
          <p:cNvSpPr>
            <a:spLocks noGrp="1"/>
          </p:cNvSpPr>
          <p:nvPr>
            <p:ph type="body" sz="quarter" idx="13"/>
          </p:nvPr>
        </p:nvSpPr>
        <p:spPr>
          <a:xfrm>
            <a:off x="1007008" y="1980000"/>
            <a:ext cx="10165818" cy="3348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Titre 2">
            <a:extLst>
              <a:ext uri="{FF2B5EF4-FFF2-40B4-BE49-F238E27FC236}">
                <a16:creationId xmlns:a16="http://schemas.microsoft.com/office/drawing/2014/main" id="{EF0AD8C9-7557-453A-9880-7CE731E5B8D2}"/>
              </a:ext>
            </a:extLst>
          </p:cNvPr>
          <p:cNvSpPr>
            <a:spLocks noGrp="1"/>
          </p:cNvSpPr>
          <p:nvPr>
            <p:ph type="title"/>
          </p:nvPr>
        </p:nvSpPr>
        <p:spPr>
          <a:xfrm>
            <a:off x="550862" y="652295"/>
            <a:ext cx="11090275" cy="344710"/>
          </a:xfrm>
        </p:spPr>
        <p:txBody>
          <a:bodyPr/>
          <a:lstStyle/>
          <a:p>
            <a:r>
              <a:rPr lang="fr-FR"/>
              <a:t>Modifiez le style du titre</a:t>
            </a:r>
          </a:p>
        </p:txBody>
      </p:sp>
    </p:spTree>
    <p:extLst>
      <p:ext uri="{BB962C8B-B14F-4D97-AF65-F5344CB8AC3E}">
        <p14:creationId xmlns:p14="http://schemas.microsoft.com/office/powerpoint/2010/main" val="197274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userDrawn="1">
          <p15:clr>
            <a:srgbClr val="FBAE40"/>
          </p15:clr>
        </p15:guide>
        <p15:guide id="2" pos="70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exergue (orange)">
    <p:spTree>
      <p:nvGrpSpPr>
        <p:cNvPr id="1" name=""/>
        <p:cNvGrpSpPr/>
        <p:nvPr/>
      </p:nvGrpSpPr>
      <p:grpSpPr>
        <a:xfrm>
          <a:off x="0" y="0"/>
          <a:ext cx="0" cy="0"/>
          <a:chOff x="0" y="0"/>
          <a:chExt cx="0" cy="0"/>
        </a:xfrm>
      </p:grpSpPr>
      <p:sp>
        <p:nvSpPr>
          <p:cNvPr id="9" name="Espace réservé du texte 7">
            <a:extLst>
              <a:ext uri="{FF2B5EF4-FFF2-40B4-BE49-F238E27FC236}">
                <a16:creationId xmlns:a16="http://schemas.microsoft.com/office/drawing/2014/main" id="{1931B693-525A-40AA-97B0-B474EFF61E51}"/>
              </a:ext>
            </a:extLst>
          </p:cNvPr>
          <p:cNvSpPr>
            <a:spLocks noGrp="1"/>
          </p:cNvSpPr>
          <p:nvPr>
            <p:ph type="body" sz="quarter" idx="16"/>
          </p:nvPr>
        </p:nvSpPr>
        <p:spPr>
          <a:xfrm>
            <a:off x="1007008" y="1980000"/>
            <a:ext cx="5940000" cy="3348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10" name="Espace réservé du texte 7">
            <a:extLst>
              <a:ext uri="{FF2B5EF4-FFF2-40B4-BE49-F238E27FC236}">
                <a16:creationId xmlns:a16="http://schemas.microsoft.com/office/drawing/2014/main" id="{4661FB24-A461-469B-BB35-2C18C32CB655}"/>
              </a:ext>
            </a:extLst>
          </p:cNvPr>
          <p:cNvSpPr>
            <a:spLocks noGrp="1"/>
          </p:cNvSpPr>
          <p:nvPr>
            <p:ph type="body" sz="quarter" idx="15" hasCustomPrompt="1"/>
          </p:nvPr>
        </p:nvSpPr>
        <p:spPr>
          <a:xfrm>
            <a:off x="7685252" y="1728000"/>
            <a:ext cx="3823576" cy="3639464"/>
          </a:xfrm>
          <a:solidFill>
            <a:schemeClr val="bg2"/>
          </a:solidFill>
        </p:spPr>
        <p:txBody>
          <a:bodyPr lIns="360000" tIns="360000" rIns="360000" bIns="360000" anchor="ctr" anchorCtr="0"/>
          <a:lstStyle>
            <a:lvl1pPr>
              <a:defRPr sz="7200" b="1">
                <a:solidFill>
                  <a:schemeClr val="bg1"/>
                </a:solidFill>
              </a:defRPr>
            </a:lvl1pPr>
            <a:lvl2pPr marL="0" indent="0">
              <a:lnSpc>
                <a:spcPct val="95000"/>
              </a:lnSpc>
              <a:buFontTx/>
              <a:buNone/>
              <a:defRPr b="0" cap="all" baseline="0">
                <a:solidFill>
                  <a:schemeClr val="bg1"/>
                </a:solidFill>
              </a:defRPr>
            </a:lvl2pPr>
            <a:lvl3pPr marL="0" indent="0">
              <a:buNone/>
              <a:defRPr sz="2400" i="1" cap="all" baseline="0">
                <a:solidFill>
                  <a:schemeClr val="bg1"/>
                </a:solidFill>
              </a:defRPr>
            </a:lvl3pPr>
          </a:lstStyle>
          <a:p>
            <a:pPr lvl="0"/>
            <a:r>
              <a:rPr lang="fr-FR"/>
              <a:t>##</a:t>
            </a:r>
          </a:p>
          <a:p>
            <a:pPr lvl="1"/>
            <a:r>
              <a:rPr lang="fr-FR"/>
              <a:t>Deuxième niveau</a:t>
            </a:r>
          </a:p>
          <a:p>
            <a:pPr lvl="2"/>
            <a:r>
              <a:rPr lang="fr-FR"/>
              <a:t>Troisième niveau</a:t>
            </a:r>
          </a:p>
        </p:txBody>
      </p:sp>
      <p:sp>
        <p:nvSpPr>
          <p:cNvPr id="3" name="Titre 2">
            <a:extLst>
              <a:ext uri="{FF2B5EF4-FFF2-40B4-BE49-F238E27FC236}">
                <a16:creationId xmlns:a16="http://schemas.microsoft.com/office/drawing/2014/main" id="{DBA1C714-D279-42EE-BA59-9DDAEC73FAEC}"/>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8019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exergue (roug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3" name="Titre 2">
            <a:extLst>
              <a:ext uri="{FF2B5EF4-FFF2-40B4-BE49-F238E27FC236}">
                <a16:creationId xmlns:a16="http://schemas.microsoft.com/office/drawing/2014/main" id="{22D1810A-ED30-4086-AD3E-3AF2068EE824}"/>
              </a:ext>
            </a:extLst>
          </p:cNvPr>
          <p:cNvSpPr>
            <a:spLocks noGrp="1"/>
          </p:cNvSpPr>
          <p:nvPr>
            <p:ph type="title"/>
          </p:nvPr>
        </p:nvSpPr>
        <p:spPr/>
        <p:txBody>
          <a:bodyPr/>
          <a:lstStyle/>
          <a:p>
            <a:r>
              <a:rPr lang="fr-FR"/>
              <a:t>Modifiez le style du titre</a:t>
            </a:r>
          </a:p>
        </p:txBody>
      </p:sp>
      <p:sp>
        <p:nvSpPr>
          <p:cNvPr id="11" name="Espace réservé du texte 7">
            <a:extLst>
              <a:ext uri="{FF2B5EF4-FFF2-40B4-BE49-F238E27FC236}">
                <a16:creationId xmlns:a16="http://schemas.microsoft.com/office/drawing/2014/main" id="{2B5EB26C-1626-40F4-A76B-08326B067D44}"/>
              </a:ext>
            </a:extLst>
          </p:cNvPr>
          <p:cNvSpPr>
            <a:spLocks noGrp="1"/>
          </p:cNvSpPr>
          <p:nvPr>
            <p:ph type="body" sz="quarter" idx="15" hasCustomPrompt="1"/>
          </p:nvPr>
        </p:nvSpPr>
        <p:spPr>
          <a:xfrm>
            <a:off x="7685252" y="1728000"/>
            <a:ext cx="3823576" cy="3639464"/>
          </a:xfrm>
          <a:solidFill>
            <a:schemeClr val="tx2"/>
          </a:solidFill>
        </p:spPr>
        <p:txBody>
          <a:bodyPr lIns="360000" tIns="360000" rIns="360000" bIns="360000" anchor="ctr" anchorCtr="0"/>
          <a:lstStyle>
            <a:lvl1pPr>
              <a:defRPr sz="7200" b="1">
                <a:solidFill>
                  <a:schemeClr val="bg1"/>
                </a:solidFill>
              </a:defRPr>
            </a:lvl1pPr>
            <a:lvl2pPr marL="0" indent="0">
              <a:lnSpc>
                <a:spcPct val="95000"/>
              </a:lnSpc>
              <a:buFontTx/>
              <a:buNone/>
              <a:defRPr b="0" cap="all" baseline="0">
                <a:solidFill>
                  <a:schemeClr val="bg1"/>
                </a:solidFill>
              </a:defRPr>
            </a:lvl2pPr>
            <a:lvl3pPr marL="0" indent="0">
              <a:buNone/>
              <a:defRPr sz="2400" i="1" cap="all" baseline="0">
                <a:solidFill>
                  <a:schemeClr val="bg1"/>
                </a:solidFill>
              </a:defRPr>
            </a:lvl3pPr>
          </a:lstStyle>
          <a:p>
            <a:pPr lvl="0"/>
            <a:r>
              <a:rPr lang="fr-FR"/>
              <a:t>##</a:t>
            </a:r>
          </a:p>
          <a:p>
            <a:pPr lvl="1"/>
            <a:r>
              <a:rPr lang="fr-FR"/>
              <a:t>Deuxième niveau</a:t>
            </a:r>
          </a:p>
          <a:p>
            <a:pPr lvl="2"/>
            <a:r>
              <a:rPr lang="fr-FR"/>
              <a:t>Troisième niveau</a:t>
            </a:r>
          </a:p>
        </p:txBody>
      </p:sp>
      <p:sp>
        <p:nvSpPr>
          <p:cNvPr id="9" name="Espace réservé du texte 7">
            <a:extLst>
              <a:ext uri="{FF2B5EF4-FFF2-40B4-BE49-F238E27FC236}">
                <a16:creationId xmlns:a16="http://schemas.microsoft.com/office/drawing/2014/main" id="{67E232A8-DB43-4E4C-BBB3-C3564DE659C4}"/>
              </a:ext>
            </a:extLst>
          </p:cNvPr>
          <p:cNvSpPr>
            <a:spLocks noGrp="1"/>
          </p:cNvSpPr>
          <p:nvPr>
            <p:ph type="body" sz="quarter" idx="16"/>
          </p:nvPr>
        </p:nvSpPr>
        <p:spPr>
          <a:xfrm>
            <a:off x="1007008" y="1980000"/>
            <a:ext cx="5940000" cy="3348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519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Fon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F66933-6A56-4A20-AD7C-F1D70067E2B2}"/>
              </a:ext>
            </a:extLst>
          </p:cNvPr>
          <p:cNvSpPr/>
          <p:nvPr userDrawn="1"/>
        </p:nvSpPr>
        <p:spPr>
          <a:xfrm>
            <a:off x="7685252" y="0"/>
            <a:ext cx="4506748" cy="634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8" name="Espace réservé du texte 7">
            <a:extLst>
              <a:ext uri="{FF2B5EF4-FFF2-40B4-BE49-F238E27FC236}">
                <a16:creationId xmlns:a16="http://schemas.microsoft.com/office/drawing/2014/main" id="{10E63C3A-F0B0-4E47-A997-E36199709C30}"/>
              </a:ext>
            </a:extLst>
          </p:cNvPr>
          <p:cNvSpPr>
            <a:spLocks noGrp="1"/>
          </p:cNvSpPr>
          <p:nvPr>
            <p:ph type="body" sz="quarter" idx="13" hasCustomPrompt="1"/>
          </p:nvPr>
        </p:nvSpPr>
        <p:spPr>
          <a:xfrm>
            <a:off x="1007008" y="1673912"/>
            <a:ext cx="5940000" cy="2999815"/>
          </a:xfrm>
        </p:spPr>
        <p:txBody>
          <a:bodyPr anchor="ctr" anchorCtr="0"/>
          <a:lstStyle>
            <a:lvl1pPr marL="0" indent="0">
              <a:buFont typeface="Arial" panose="020B0604020202020204" pitchFamily="34" charset="0"/>
              <a:buNone/>
              <a:defRPr sz="4800"/>
            </a:lvl1pPr>
            <a:lvl2pPr marL="0" indent="0">
              <a:lnSpc>
                <a:spcPct val="95000"/>
              </a:lnSpc>
              <a:spcBef>
                <a:spcPts val="750"/>
              </a:spcBef>
              <a:buNone/>
              <a:defRPr sz="4800"/>
            </a:lvl2pPr>
            <a:lvl3pPr marL="0" indent="0">
              <a:spcBef>
                <a:spcPts val="750"/>
              </a:spcBef>
              <a:buNone/>
              <a:defRPr sz="4800"/>
            </a:lvl3pPr>
            <a:lvl4pPr marL="0" indent="0">
              <a:spcBef>
                <a:spcPts val="750"/>
              </a:spcBef>
              <a:buNone/>
              <a:defRPr sz="4800"/>
            </a:lvl4pPr>
            <a:lvl5pPr marL="0" indent="0">
              <a:spcBef>
                <a:spcPts val="750"/>
              </a:spcBef>
              <a:buNone/>
              <a:defRPr sz="4800"/>
            </a:lvl5pPr>
          </a:lstStyle>
          <a:p>
            <a:pPr lvl="0"/>
            <a:r>
              <a:rPr lang="fr-FR"/>
              <a:t>Texte</a:t>
            </a:r>
          </a:p>
          <a:p>
            <a:pPr lvl="1"/>
            <a:r>
              <a:rPr lang="fr-FR"/>
              <a:t>Niveau 2</a:t>
            </a:r>
          </a:p>
          <a:p>
            <a:pPr lvl="2"/>
            <a:r>
              <a:rPr lang="fr-FR"/>
              <a:t>Niveau 3</a:t>
            </a:r>
          </a:p>
          <a:p>
            <a:pPr lvl="3"/>
            <a:r>
              <a:rPr lang="fr-FR"/>
              <a:t>Niveau 4</a:t>
            </a:r>
          </a:p>
          <a:p>
            <a:pPr lvl="4"/>
            <a:r>
              <a:rPr lang="fr-FR"/>
              <a:t>Niveau 5</a:t>
            </a:r>
          </a:p>
        </p:txBody>
      </p:sp>
      <p:sp>
        <p:nvSpPr>
          <p:cNvPr id="10" name="Espace réservé du texte 7">
            <a:extLst>
              <a:ext uri="{FF2B5EF4-FFF2-40B4-BE49-F238E27FC236}">
                <a16:creationId xmlns:a16="http://schemas.microsoft.com/office/drawing/2014/main" id="{4661FB24-A461-469B-BB35-2C18C32CB655}"/>
              </a:ext>
            </a:extLst>
          </p:cNvPr>
          <p:cNvSpPr>
            <a:spLocks noGrp="1"/>
          </p:cNvSpPr>
          <p:nvPr>
            <p:ph type="body" sz="quarter" idx="15" hasCustomPrompt="1"/>
          </p:nvPr>
        </p:nvSpPr>
        <p:spPr>
          <a:xfrm>
            <a:off x="8261350" y="1354087"/>
            <a:ext cx="3247478" cy="3639464"/>
          </a:xfrm>
          <a:noFill/>
        </p:spPr>
        <p:txBody>
          <a:bodyPr lIns="0" tIns="0" rIns="0" bIns="0" anchor="ctr" anchorCtr="0"/>
          <a:lstStyle>
            <a:lvl1pPr>
              <a:defRPr sz="7200" b="1">
                <a:solidFill>
                  <a:schemeClr val="bg1"/>
                </a:solidFill>
              </a:defRPr>
            </a:lvl1pPr>
            <a:lvl2pPr marL="0" indent="0">
              <a:lnSpc>
                <a:spcPct val="95000"/>
              </a:lnSpc>
              <a:buFontTx/>
              <a:buNone/>
              <a:defRPr b="0" cap="all" baseline="0">
                <a:solidFill>
                  <a:schemeClr val="bg1"/>
                </a:solidFill>
              </a:defRPr>
            </a:lvl2pPr>
            <a:lvl3pPr marL="0" indent="0">
              <a:buNone/>
              <a:defRPr sz="2400" i="1" cap="all" baseline="0">
                <a:solidFill>
                  <a:schemeClr val="bg1"/>
                </a:solidFill>
              </a:defRPr>
            </a:lvl3pPr>
          </a:lstStyle>
          <a:p>
            <a:pPr lvl="0"/>
            <a:r>
              <a:rPr lang="fr-FR"/>
              <a:t>##</a:t>
            </a:r>
          </a:p>
          <a:p>
            <a:pPr lvl="1"/>
            <a:r>
              <a:rPr lang="fr-FR"/>
              <a:t>Deuxième niveau</a:t>
            </a:r>
          </a:p>
          <a:p>
            <a:pPr lvl="2"/>
            <a:r>
              <a:rPr lang="fr-FR"/>
              <a:t>Troisième niveau</a:t>
            </a:r>
          </a:p>
        </p:txBody>
      </p:sp>
    </p:spTree>
    <p:extLst>
      <p:ext uri="{BB962C8B-B14F-4D97-AF65-F5344CB8AC3E}">
        <p14:creationId xmlns:p14="http://schemas.microsoft.com/office/powerpoint/2010/main" val="363346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exergu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F8627637-8C4E-4B59-B255-0AD708C54113}"/>
              </a:ext>
            </a:extLst>
          </p:cNvPr>
          <p:cNvSpPr>
            <a:spLocks noGrp="1"/>
          </p:cNvSpPr>
          <p:nvPr>
            <p:ph type="pic" sz="quarter" idx="15"/>
          </p:nvPr>
        </p:nvSpPr>
        <p:spPr>
          <a:xfrm>
            <a:off x="1" y="0"/>
            <a:ext cx="12192000" cy="6346800"/>
          </a:xfrm>
          <a:solidFill>
            <a:schemeClr val="bg1">
              <a:lumMod val="95000"/>
            </a:schemeClr>
          </a:solidFill>
        </p:spPr>
        <p:txBody>
          <a:bodyPr/>
          <a:lstStyle/>
          <a:p>
            <a:endParaRPr lang="fr-FR"/>
          </a:p>
        </p:txBody>
      </p:sp>
      <p:sp>
        <p:nvSpPr>
          <p:cNvPr id="4" name="Espace réservé de la date 3"/>
          <p:cNvSpPr>
            <a:spLocks noGrp="1"/>
          </p:cNvSpPr>
          <p:nvPr>
            <p:ph type="dt" sz="half" idx="10"/>
          </p:nvPr>
        </p:nvSpPr>
        <p:spPr/>
        <p:txBody>
          <a:bodyPr/>
          <a:lstStyle/>
          <a:p>
            <a:r>
              <a:rPr lang="fr-FR"/>
              <a:t>25/11/2019 </a:t>
            </a:r>
          </a:p>
        </p:txBody>
      </p:sp>
      <p:sp>
        <p:nvSpPr>
          <p:cNvPr id="5" name="Espace réservé du pied de page 4"/>
          <p:cNvSpPr>
            <a:spLocks noGrp="1"/>
          </p:cNvSpPr>
          <p:nvPr>
            <p:ph type="ftr" sz="quarter" idx="11"/>
          </p:nvPr>
        </p:nvSpPr>
        <p:spPr/>
        <p:txBody>
          <a:bodyPr/>
          <a:lstStyle/>
          <a:p>
            <a:r>
              <a:rPr lang="fr-FR"/>
              <a:t>Cyclo Cancer</a:t>
            </a:r>
          </a:p>
        </p:txBody>
      </p:sp>
      <p:sp>
        <p:nvSpPr>
          <p:cNvPr id="6" name="Espace réservé du numéro de diapositive 5"/>
          <p:cNvSpPr>
            <a:spLocks noGrp="1"/>
          </p:cNvSpPr>
          <p:nvPr>
            <p:ph type="sldNum" sz="quarter" idx="12"/>
          </p:nvPr>
        </p:nvSpPr>
        <p:spPr/>
        <p:txBody>
          <a:bodyPr/>
          <a:lstStyle/>
          <a:p>
            <a:fld id="{65A9FC1D-3DD2-4A92-9E3B-6AB9C514B013}" type="slidenum">
              <a:rPr lang="fr-FR" smtClean="0"/>
              <a:t>‹N°›</a:t>
            </a:fld>
            <a:endParaRPr lang="fr-FR"/>
          </a:p>
        </p:txBody>
      </p:sp>
      <p:sp>
        <p:nvSpPr>
          <p:cNvPr id="9" name="Titre 1">
            <a:extLst>
              <a:ext uri="{FF2B5EF4-FFF2-40B4-BE49-F238E27FC236}">
                <a16:creationId xmlns:a16="http://schemas.microsoft.com/office/drawing/2014/main" id="{E8B3B778-7B59-44F1-BB02-680F3E88DCC7}"/>
              </a:ext>
            </a:extLst>
          </p:cNvPr>
          <p:cNvSpPr>
            <a:spLocks noGrp="1"/>
          </p:cNvSpPr>
          <p:nvPr>
            <p:ph type="title" hasCustomPrompt="1"/>
          </p:nvPr>
        </p:nvSpPr>
        <p:spPr>
          <a:xfrm>
            <a:off x="1019175" y="2820225"/>
            <a:ext cx="1654491" cy="706347"/>
          </a:xfrm>
          <a:prstGeom prst="rect">
            <a:avLst/>
          </a:prstGeom>
          <a:noFill/>
        </p:spPr>
        <p:txBody>
          <a:bodyPr wrap="square" lIns="0" tIns="0" rIns="0" bIns="0" anchor="ctr" anchorCtr="0">
            <a:spAutoFit/>
          </a:bodyPr>
          <a:lstStyle>
            <a:lvl1pPr algn="l">
              <a:lnSpc>
                <a:spcPct val="85000"/>
              </a:lnSpc>
              <a:defRPr sz="5400" b="0" cap="none" baseline="0">
                <a:solidFill>
                  <a:schemeClr val="tx2"/>
                </a:solidFill>
                <a:highlight>
                  <a:srgbClr val="FFFFFF"/>
                </a:highlight>
              </a:defRPr>
            </a:lvl1pPr>
          </a:lstStyle>
          <a:p>
            <a:r>
              <a:rPr lang="fr-FR"/>
              <a:t>Texte</a:t>
            </a:r>
          </a:p>
        </p:txBody>
      </p:sp>
    </p:spTree>
    <p:extLst>
      <p:ext uri="{BB962C8B-B14F-4D97-AF65-F5344CB8AC3E}">
        <p14:creationId xmlns:p14="http://schemas.microsoft.com/office/powerpoint/2010/main" val="404508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642">
          <p15:clr>
            <a:srgbClr val="FBAE40"/>
          </p15:clr>
        </p15:guide>
        <p15:guide id="2" pos="70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0863" y="652295"/>
            <a:ext cx="11075986" cy="344710"/>
          </a:xfrm>
          <a:prstGeom prst="rect">
            <a:avLst/>
          </a:prstGeom>
        </p:spPr>
        <p:txBody>
          <a:bodyPr vert="horz" wrap="square" lIns="0" tIns="0" rIns="0" bIns="0" rtlCol="0" anchor="t" anchorCtr="0">
            <a:spAutoFit/>
          </a:bodyPr>
          <a:lstStyle/>
          <a:p>
            <a:r>
              <a:rPr lang="fr-FR"/>
              <a:t>Modifiez le style du titre</a:t>
            </a:r>
          </a:p>
        </p:txBody>
      </p:sp>
      <p:sp>
        <p:nvSpPr>
          <p:cNvPr id="3" name="Espace réservé du texte 2"/>
          <p:cNvSpPr>
            <a:spLocks noGrp="1"/>
          </p:cNvSpPr>
          <p:nvPr>
            <p:ph type="body" idx="1"/>
          </p:nvPr>
        </p:nvSpPr>
        <p:spPr>
          <a:xfrm>
            <a:off x="1007008" y="1980000"/>
            <a:ext cx="10177983" cy="2999815"/>
          </a:xfrm>
          <a:prstGeom prst="rect">
            <a:avLst/>
          </a:prstGeom>
        </p:spPr>
        <p:txBody>
          <a:bodyPr vert="horz" lIns="0" tIns="0" rIns="0" bIns="0" rtlCol="0" anchor="t" anchorCtr="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0772762" y="6539093"/>
            <a:ext cx="854087" cy="153888"/>
          </a:xfrm>
          <a:prstGeom prst="rect">
            <a:avLst/>
          </a:prstGeom>
        </p:spPr>
        <p:txBody>
          <a:bodyPr vert="horz" wrap="square" lIns="0" tIns="0" rIns="0" bIns="0" rtlCol="0" anchor="t" anchorCtr="0">
            <a:spAutoFit/>
          </a:bodyPr>
          <a:lstStyle>
            <a:lvl1pPr algn="r">
              <a:defRPr sz="1000">
                <a:solidFill>
                  <a:schemeClr val="tx1">
                    <a:lumMod val="50000"/>
                    <a:lumOff val="50000"/>
                  </a:schemeClr>
                </a:solidFill>
              </a:defRPr>
            </a:lvl1pPr>
          </a:lstStyle>
          <a:p>
            <a:r>
              <a:rPr lang="fr-FR"/>
              <a:t>25/11/2019 </a:t>
            </a:r>
          </a:p>
        </p:txBody>
      </p:sp>
      <p:sp>
        <p:nvSpPr>
          <p:cNvPr id="5" name="Espace réservé du pied de page 4"/>
          <p:cNvSpPr>
            <a:spLocks noGrp="1"/>
          </p:cNvSpPr>
          <p:nvPr>
            <p:ph type="ftr" sz="quarter" idx="3"/>
          </p:nvPr>
        </p:nvSpPr>
        <p:spPr>
          <a:xfrm>
            <a:off x="2578560" y="6542268"/>
            <a:ext cx="5682790" cy="153888"/>
          </a:xfrm>
          <a:prstGeom prst="rect">
            <a:avLst/>
          </a:prstGeom>
        </p:spPr>
        <p:txBody>
          <a:bodyPr vert="horz" wrap="square" lIns="0" tIns="0" rIns="0" bIns="0" rtlCol="0" anchor="t" anchorCtr="0">
            <a:spAutoFit/>
          </a:bodyPr>
          <a:lstStyle>
            <a:lvl1pPr algn="l">
              <a:defRPr sz="1000">
                <a:solidFill>
                  <a:schemeClr val="tx1">
                    <a:lumMod val="50000"/>
                    <a:lumOff val="50000"/>
                  </a:schemeClr>
                </a:solidFill>
              </a:defRPr>
            </a:lvl1pPr>
          </a:lstStyle>
          <a:p>
            <a:r>
              <a:rPr lang="fr-FR"/>
              <a:t>Cyclo Cancer</a:t>
            </a:r>
          </a:p>
        </p:txBody>
      </p:sp>
      <p:sp>
        <p:nvSpPr>
          <p:cNvPr id="6" name="Espace réservé du numéro de diapositive 5"/>
          <p:cNvSpPr>
            <a:spLocks noGrp="1"/>
          </p:cNvSpPr>
          <p:nvPr>
            <p:ph type="sldNum" sz="quarter" idx="4"/>
          </p:nvPr>
        </p:nvSpPr>
        <p:spPr>
          <a:xfrm>
            <a:off x="11693514" y="6539093"/>
            <a:ext cx="300037" cy="153888"/>
          </a:xfrm>
          <a:prstGeom prst="rect">
            <a:avLst/>
          </a:prstGeom>
        </p:spPr>
        <p:txBody>
          <a:bodyPr vert="horz" wrap="square" lIns="0" tIns="0" rIns="0" bIns="0" rtlCol="0" anchor="t" anchorCtr="0">
            <a:spAutoFit/>
          </a:bodyPr>
          <a:lstStyle>
            <a:lvl1pPr algn="ctr">
              <a:defRPr sz="1000">
                <a:solidFill>
                  <a:schemeClr val="tx1">
                    <a:lumMod val="50000"/>
                    <a:lumOff val="50000"/>
                  </a:schemeClr>
                </a:solidFill>
              </a:defRPr>
            </a:lvl1pPr>
          </a:lstStyle>
          <a:p>
            <a:fld id="{65A9FC1D-3DD2-4A92-9E3B-6AB9C514B013}" type="slidenum">
              <a:rPr lang="fr-FR" smtClean="0"/>
              <a:pPr/>
              <a:t>‹N°›</a:t>
            </a:fld>
            <a:endParaRPr lang="fr-FR"/>
          </a:p>
        </p:txBody>
      </p:sp>
      <p:cxnSp>
        <p:nvCxnSpPr>
          <p:cNvPr id="7" name="Connecteur droit 6">
            <a:extLst>
              <a:ext uri="{FF2B5EF4-FFF2-40B4-BE49-F238E27FC236}">
                <a16:creationId xmlns:a16="http://schemas.microsoft.com/office/drawing/2014/main" id="{2522A918-F0D5-455A-BC0C-4EFB0C46476F}"/>
              </a:ext>
            </a:extLst>
          </p:cNvPr>
          <p:cNvCxnSpPr/>
          <p:nvPr/>
        </p:nvCxnSpPr>
        <p:spPr>
          <a:xfrm>
            <a:off x="0" y="6347638"/>
            <a:ext cx="12192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AD096606-13FE-4D45-8E6F-25F7DBD302DD}"/>
              </a:ext>
            </a:extLst>
          </p:cNvPr>
          <p:cNvSpPr txBox="1"/>
          <p:nvPr/>
        </p:nvSpPr>
        <p:spPr>
          <a:xfrm>
            <a:off x="9220200" y="6539093"/>
            <a:ext cx="1552564"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a:t>
            </a:r>
            <a:r>
              <a:rPr lang="fr-FR" sz="1000" b="0" i="0" kern="1200">
                <a:solidFill>
                  <a:schemeClr val="tx1">
                    <a:lumMod val="50000"/>
                    <a:lumOff val="50000"/>
                  </a:schemeClr>
                </a:solidFill>
                <a:effectLst/>
                <a:latin typeface="Arial" charset="0"/>
                <a:ea typeface="Arial" charset="0"/>
                <a:cs typeface="Arial" charset="0"/>
              </a:rPr>
              <a:t>Diffusion interne</a:t>
            </a:r>
            <a:endParaRPr lang="fr-FR" sz="1000" b="0" dirty="0">
              <a:solidFill>
                <a:schemeClr val="tx1">
                  <a:lumMod val="50000"/>
                  <a:lumOff val="50000"/>
                </a:schemeClr>
              </a:solidFill>
              <a:latin typeface="Arial" charset="0"/>
              <a:ea typeface="Arial" charset="0"/>
              <a:cs typeface="Arial" charset="0"/>
            </a:endParaRPr>
          </a:p>
        </p:txBody>
      </p:sp>
      <p:pic>
        <p:nvPicPr>
          <p:cNvPr id="20" name="Image 19">
            <a:extLst>
              <a:ext uri="{FF2B5EF4-FFF2-40B4-BE49-F238E27FC236}">
                <a16:creationId xmlns:a16="http://schemas.microsoft.com/office/drawing/2014/main" id="{22D7BE3F-5E67-42F9-BAEA-E1157BBC91A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38917" y="6505592"/>
            <a:ext cx="1528903" cy="219600"/>
          </a:xfrm>
          <a:prstGeom prst="rect">
            <a:avLst/>
          </a:prstGeom>
        </p:spPr>
      </p:pic>
      <p:sp>
        <p:nvSpPr>
          <p:cNvPr id="10" name="ZoneTexte 9">
            <a:extLst>
              <a:ext uri="{FF2B5EF4-FFF2-40B4-BE49-F238E27FC236}">
                <a16:creationId xmlns:a16="http://schemas.microsoft.com/office/drawing/2014/main" id="{90D4EEF0-2EC1-41D1-B0DC-A1D7D86CDA3E}"/>
              </a:ext>
            </a:extLst>
          </p:cNvPr>
          <p:cNvSpPr txBox="1"/>
          <p:nvPr/>
        </p:nvSpPr>
        <p:spPr>
          <a:xfrm>
            <a:off x="9148310" y="7020838"/>
            <a:ext cx="2121238"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lumMod val="50000"/>
                    <a:lumOff val="50000"/>
                  </a:schemeClr>
                </a:solidFill>
                <a:effectLst/>
                <a:latin typeface="Arial" charset="0"/>
                <a:ea typeface="Arial" charset="0"/>
                <a:cs typeface="Arial" charset="0"/>
              </a:rPr>
              <a:t>C1 - Diffusion interne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C2 - Diffusion restreinte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C3 - Diffusion confidentielle</a:t>
            </a:r>
            <a:br>
              <a:rPr lang="fr-FR" sz="1000" b="0" dirty="0">
                <a:solidFill>
                  <a:schemeClr val="tx1">
                    <a:lumMod val="50000"/>
                    <a:lumOff val="50000"/>
                  </a:schemeClr>
                </a:solidFill>
                <a:latin typeface="Arial" charset="0"/>
                <a:ea typeface="Arial" charset="0"/>
                <a:cs typeface="Arial" charset="0"/>
              </a:rPr>
            </a:br>
            <a:r>
              <a:rPr lang="fr-FR" sz="1000" b="0" i="0" kern="1200" dirty="0">
                <a:solidFill>
                  <a:schemeClr val="tx1">
                    <a:lumMod val="50000"/>
                    <a:lumOff val="50000"/>
                  </a:schemeClr>
                </a:solidFill>
                <a:effectLst/>
                <a:latin typeface="Arial" charset="0"/>
                <a:ea typeface="Arial" charset="0"/>
                <a:cs typeface="Arial" charset="0"/>
              </a:rPr>
              <a:t>C4 - Diffusion secrète</a:t>
            </a:r>
            <a:endParaRPr lang="fr-FR" sz="1000" b="0"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9850658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8" r:id="rId4"/>
    <p:sldLayoutId id="2147483650" r:id="rId5"/>
    <p:sldLayoutId id="2147483653" r:id="rId6"/>
    <p:sldLayoutId id="2147483654" r:id="rId7"/>
    <p:sldLayoutId id="2147483669" r:id="rId8"/>
    <p:sldLayoutId id="2147483672" r:id="rId9"/>
    <p:sldLayoutId id="2147483675" r:id="rId10"/>
    <p:sldLayoutId id="2147483667" r:id="rId11"/>
    <p:sldLayoutId id="2147483674" r:id="rId12"/>
    <p:sldLayoutId id="2147483660" r:id="rId13"/>
    <p:sldLayoutId id="2147483661" r:id="rId14"/>
    <p:sldLayoutId id="2147483663" r:id="rId15"/>
    <p:sldLayoutId id="2147483664" r:id="rId16"/>
    <p:sldLayoutId id="2147483666" r:id="rId17"/>
    <p:sldLayoutId id="2147483668" r:id="rId18"/>
    <p:sldLayoutId id="214748366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2800" b="1" kern="1200" cap="all" baseline="0">
          <a:solidFill>
            <a:schemeClr val="accent1"/>
          </a:solidFill>
          <a:latin typeface="+mj-lt"/>
          <a:ea typeface="+mj-ea"/>
          <a:cs typeface="+mj-cs"/>
        </a:defRPr>
      </a:lvl1pPr>
    </p:titleStyle>
    <p:bodyStyle>
      <a:lvl1pPr marL="0" indent="0" algn="l" defTabSz="914400" rtl="0" eaLnBrk="1" latinLnBrk="0" hangingPunct="1">
        <a:lnSpc>
          <a:spcPct val="95000"/>
        </a:lnSpc>
        <a:spcBef>
          <a:spcPts val="900"/>
        </a:spcBef>
        <a:buFont typeface="Arial" panose="020B0604020202020204" pitchFamily="34" charset="0"/>
        <a:buNone/>
        <a:defRPr sz="2200" kern="1200">
          <a:solidFill>
            <a:schemeClr val="tx1"/>
          </a:solidFill>
          <a:latin typeface="+mn-lt"/>
          <a:ea typeface="+mn-ea"/>
          <a:cs typeface="+mn-cs"/>
        </a:defRPr>
      </a:lvl1pPr>
      <a:lvl2pPr marL="360000" indent="-180000" algn="l" defTabSz="914400" rtl="0" eaLnBrk="1" latinLnBrk="0" hangingPunct="1">
        <a:lnSpc>
          <a:spcPct val="90000"/>
        </a:lnSpc>
        <a:spcBef>
          <a:spcPts val="900"/>
        </a:spcBef>
        <a:buClr>
          <a:schemeClr val="bg2"/>
        </a:buClr>
        <a:buFont typeface="Arial" panose="020B0604020202020204" pitchFamily="34" charset="0"/>
        <a:buChar char="■"/>
        <a:defRPr sz="2000" b="0" kern="1200">
          <a:solidFill>
            <a:schemeClr val="tx1"/>
          </a:solidFill>
          <a:latin typeface="+mn-lt"/>
          <a:ea typeface="+mn-ea"/>
          <a:cs typeface="+mn-cs"/>
        </a:defRPr>
      </a:lvl2pPr>
      <a:lvl3pPr marL="540000" indent="-180000" algn="l" defTabSz="914400" rtl="0" eaLnBrk="1" latinLnBrk="0" hangingPunct="1">
        <a:lnSpc>
          <a:spcPct val="95000"/>
        </a:lnSpc>
        <a:spcBef>
          <a:spcPts val="900"/>
        </a:spcBef>
        <a:buClr>
          <a:schemeClr val="tx2"/>
        </a:buClr>
        <a:buFont typeface="Arial" panose="020B0604020202020204" pitchFamily="34" charset="0"/>
        <a:buChar char="–"/>
        <a:defRPr sz="1800" kern="1200">
          <a:solidFill>
            <a:schemeClr val="tx1"/>
          </a:solidFill>
          <a:latin typeface="+mn-lt"/>
          <a:ea typeface="+mn-ea"/>
          <a:cs typeface="+mn-cs"/>
        </a:defRPr>
      </a:lvl3pPr>
      <a:lvl4pPr marL="540000" indent="-180000" algn="l" defTabSz="914400" rtl="0" eaLnBrk="1" latinLnBrk="0" hangingPunct="1">
        <a:lnSpc>
          <a:spcPct val="95000"/>
        </a:lnSpc>
        <a:spcBef>
          <a:spcPts val="900"/>
        </a:spcBef>
        <a:buClr>
          <a:schemeClr val="tx2"/>
        </a:buClr>
        <a:buFont typeface="Arial" panose="020B0604020202020204" pitchFamily="34" charset="0"/>
        <a:buChar char="–"/>
        <a:defRPr sz="1800" kern="1200">
          <a:solidFill>
            <a:schemeClr val="tx1"/>
          </a:solidFill>
          <a:latin typeface="+mn-lt"/>
          <a:ea typeface="+mn-ea"/>
          <a:cs typeface="+mn-cs"/>
        </a:defRPr>
      </a:lvl4pPr>
      <a:lvl5pPr marL="540000" indent="-180000" algn="l" defTabSz="914400" rtl="0" eaLnBrk="1" latinLnBrk="0" hangingPunct="1">
        <a:lnSpc>
          <a:spcPct val="95000"/>
        </a:lnSpc>
        <a:spcBef>
          <a:spcPts val="9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yclocancer@free.fr"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FE734-F288-4724-83EE-AAB3063D3635}"/>
              </a:ext>
            </a:extLst>
          </p:cNvPr>
          <p:cNvSpPr>
            <a:spLocks noGrp="1"/>
          </p:cNvSpPr>
          <p:nvPr>
            <p:ph type="ctrTitle"/>
          </p:nvPr>
        </p:nvSpPr>
        <p:spPr>
          <a:xfrm>
            <a:off x="695325" y="1304167"/>
            <a:ext cx="9604375" cy="1308050"/>
          </a:xfrm>
        </p:spPr>
        <p:txBody>
          <a:bodyPr/>
          <a:lstStyle/>
          <a:p>
            <a:r>
              <a:rPr lang="fr-FR" dirty="0" err="1"/>
              <a:t>Cyclocancer</a:t>
            </a:r>
            <a:br>
              <a:rPr lang="fr-FR" dirty="0"/>
            </a:br>
            <a:r>
              <a:rPr lang="fr-FR" dirty="0" err="1"/>
              <a:t>edition</a:t>
            </a:r>
            <a:r>
              <a:rPr lang="fr-FR" dirty="0"/>
              <a:t> </a:t>
            </a:r>
            <a:r>
              <a:rPr lang="fr-FR" dirty="0" err="1"/>
              <a:t>valdoisienne</a:t>
            </a:r>
            <a:endParaRPr lang="fr-FR" sz="2000" dirty="0"/>
          </a:p>
        </p:txBody>
      </p:sp>
      <p:sp>
        <p:nvSpPr>
          <p:cNvPr id="3" name="Sous-titre 2">
            <a:extLst>
              <a:ext uri="{FF2B5EF4-FFF2-40B4-BE49-F238E27FC236}">
                <a16:creationId xmlns:a16="http://schemas.microsoft.com/office/drawing/2014/main" id="{A7797DFA-2267-4C77-8817-A62828EDED88}"/>
              </a:ext>
            </a:extLst>
          </p:cNvPr>
          <p:cNvSpPr>
            <a:spLocks noGrp="1"/>
          </p:cNvSpPr>
          <p:nvPr>
            <p:ph type="subTitle" idx="1"/>
          </p:nvPr>
        </p:nvSpPr>
        <p:spPr>
          <a:xfrm>
            <a:off x="695325" y="2975942"/>
            <a:ext cx="9604374" cy="817147"/>
          </a:xfrm>
        </p:spPr>
        <p:txBody>
          <a:bodyPr/>
          <a:lstStyle/>
          <a:p>
            <a:r>
              <a:rPr lang="fr-FR" sz="2400" dirty="0"/>
              <a:t>3 octobre 2021 - Taverny</a:t>
            </a:r>
          </a:p>
          <a:p>
            <a:r>
              <a:rPr lang="fr-FR" sz="2400" dirty="0"/>
              <a:t>Sensibiliser au cancer chez l’enfant</a:t>
            </a:r>
          </a:p>
        </p:txBody>
      </p:sp>
      <p:sp>
        <p:nvSpPr>
          <p:cNvPr id="4" name="Espace réservé de la date 3">
            <a:extLst>
              <a:ext uri="{FF2B5EF4-FFF2-40B4-BE49-F238E27FC236}">
                <a16:creationId xmlns:a16="http://schemas.microsoft.com/office/drawing/2014/main" id="{6C79041D-07EF-47F1-BD74-F4BD0E6BA60F}"/>
              </a:ext>
            </a:extLst>
          </p:cNvPr>
          <p:cNvSpPr>
            <a:spLocks noGrp="1"/>
          </p:cNvSpPr>
          <p:nvPr>
            <p:ph type="dt" sz="half" idx="10"/>
          </p:nvPr>
        </p:nvSpPr>
        <p:spPr>
          <a:xfrm>
            <a:off x="10772762" y="6360417"/>
            <a:ext cx="854087" cy="307777"/>
          </a:xfrm>
        </p:spPr>
        <p:txBody>
          <a:bodyPr/>
          <a:lstStyle/>
          <a:p>
            <a:r>
              <a:rPr lang="fr-FR" dirty="0"/>
              <a:t>02/11/2020</a:t>
            </a:r>
          </a:p>
          <a:p>
            <a:r>
              <a:rPr lang="fr-FR" dirty="0"/>
              <a:t> </a:t>
            </a:r>
          </a:p>
        </p:txBody>
      </p:sp>
      <p:sp>
        <p:nvSpPr>
          <p:cNvPr id="5" name="Rectangle 4"/>
          <p:cNvSpPr/>
          <p:nvPr/>
        </p:nvSpPr>
        <p:spPr>
          <a:xfrm>
            <a:off x="4546242" y="5112913"/>
            <a:ext cx="2923504" cy="1493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075" y="5112913"/>
            <a:ext cx="6800045" cy="1242806"/>
          </a:xfrm>
          <a:prstGeom prst="rect">
            <a:avLst/>
          </a:prstGeom>
        </p:spPr>
      </p:pic>
      <p:sp>
        <p:nvSpPr>
          <p:cNvPr id="7" name="AutoShape 4" descr="Ville de Taverny | LinkedIn"/>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Ville de Taverny | LinkedIn"/>
          <p:cNvSpPr>
            <a:spLocks noChangeAspect="1" noChangeArrowheads="1"/>
          </p:cNvSpPr>
          <p:nvPr/>
        </p:nvSpPr>
        <p:spPr bwMode="auto">
          <a:xfrm>
            <a:off x="307975" y="-7620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Ville de Taverny | LinkedIn"/>
          <p:cNvSpPr>
            <a:spLocks noChangeAspect="1" noChangeArrowheads="1"/>
          </p:cNvSpPr>
          <p:nvPr/>
        </p:nvSpPr>
        <p:spPr bwMode="auto">
          <a:xfrm>
            <a:off x="460375" y="-609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Ville de Taverny | LinkedIn"/>
          <p:cNvSpPr>
            <a:spLocks noChangeAspect="1" noChangeArrowheads="1"/>
          </p:cNvSpPr>
          <p:nvPr/>
        </p:nvSpPr>
        <p:spPr bwMode="auto">
          <a:xfrm>
            <a:off x="612775" y="-4572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p:nvPr/>
        </p:nvSpPr>
        <p:spPr>
          <a:xfrm>
            <a:off x="9131121" y="6360417"/>
            <a:ext cx="2665927" cy="246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DF204C8-DB2C-4BF0-B1A1-A3D15FAB4096}"/>
              </a:ext>
            </a:extLst>
          </p:cNvPr>
          <p:cNvSpPr txBox="1"/>
          <p:nvPr/>
        </p:nvSpPr>
        <p:spPr>
          <a:xfrm>
            <a:off x="1233714" y="6355719"/>
            <a:ext cx="4978400" cy="251143"/>
          </a:xfrm>
          <a:prstGeom prst="rect">
            <a:avLst/>
          </a:prstGeom>
          <a:noFill/>
        </p:spPr>
        <p:txBody>
          <a:bodyPr wrap="square" lIns="0" tIns="0" rIns="0" bIns="0" rtlCol="0">
            <a:noAutofit/>
          </a:bodyPr>
          <a:lstStyle/>
          <a:p>
            <a:pPr algn="l">
              <a:lnSpc>
                <a:spcPct val="95000"/>
              </a:lnSpc>
              <a:spcBef>
                <a:spcPts val="375"/>
              </a:spcBef>
            </a:pPr>
            <a:endParaRPr lang="fr-FR" sz="1600" b="1" dirty="0"/>
          </a:p>
        </p:txBody>
      </p:sp>
      <p:sp>
        <p:nvSpPr>
          <p:cNvPr id="18" name="ZoneTexte 17">
            <a:extLst>
              <a:ext uri="{FF2B5EF4-FFF2-40B4-BE49-F238E27FC236}">
                <a16:creationId xmlns:a16="http://schemas.microsoft.com/office/drawing/2014/main" id="{9623A357-1610-421D-9E86-A488992F541F}"/>
              </a:ext>
            </a:extLst>
          </p:cNvPr>
          <p:cNvSpPr txBox="1"/>
          <p:nvPr/>
        </p:nvSpPr>
        <p:spPr>
          <a:xfrm>
            <a:off x="695325" y="253218"/>
            <a:ext cx="4242435" cy="296751"/>
          </a:xfrm>
          <a:prstGeom prst="rect">
            <a:avLst/>
          </a:prstGeom>
          <a:noFill/>
        </p:spPr>
        <p:txBody>
          <a:bodyPr wrap="square" lIns="0" tIns="0" rIns="0" bIns="0" rtlCol="0">
            <a:noAutofit/>
          </a:bodyPr>
          <a:lstStyle/>
          <a:p>
            <a:pPr algn="l">
              <a:lnSpc>
                <a:spcPct val="95000"/>
              </a:lnSpc>
              <a:spcBef>
                <a:spcPts val="375"/>
              </a:spcBef>
            </a:pPr>
            <a:r>
              <a:rPr lang="fr-FR" sz="1600" b="1" dirty="0">
                <a:solidFill>
                  <a:schemeClr val="bg1"/>
                </a:solidFill>
              </a:rPr>
              <a:t>DOSSIER DE PRESSE</a:t>
            </a:r>
          </a:p>
        </p:txBody>
      </p:sp>
      <p:pic>
        <p:nvPicPr>
          <p:cNvPr id="20" name="Image 19">
            <a:extLst>
              <a:ext uri="{FF2B5EF4-FFF2-40B4-BE49-F238E27FC236}">
                <a16:creationId xmlns:a16="http://schemas.microsoft.com/office/drawing/2014/main" id="{59542B77-DB8A-4FB8-AB07-669383967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7729" y="5081762"/>
            <a:ext cx="3048425" cy="1305107"/>
          </a:xfrm>
          <a:prstGeom prst="rect">
            <a:avLst/>
          </a:prstGeom>
        </p:spPr>
      </p:pic>
    </p:spTree>
    <p:extLst>
      <p:ext uri="{BB962C8B-B14F-4D97-AF65-F5344CB8AC3E}">
        <p14:creationId xmlns:p14="http://schemas.microsoft.com/office/powerpoint/2010/main" val="30669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D46ED-17CA-4753-803E-DE251CD5858D}"/>
              </a:ext>
            </a:extLst>
          </p:cNvPr>
          <p:cNvSpPr>
            <a:spLocks noGrp="1"/>
          </p:cNvSpPr>
          <p:nvPr>
            <p:ph type="ctrTitle"/>
          </p:nvPr>
        </p:nvSpPr>
        <p:spPr>
          <a:xfrm>
            <a:off x="1293813" y="1479146"/>
            <a:ext cx="9604375" cy="2339102"/>
          </a:xfrm>
        </p:spPr>
        <p:txBody>
          <a:bodyPr/>
          <a:lstStyle/>
          <a:p>
            <a:pPr>
              <a:lnSpc>
                <a:spcPct val="95000"/>
              </a:lnSpc>
              <a:spcBef>
                <a:spcPts val="375"/>
              </a:spcBef>
            </a:pPr>
            <a:r>
              <a:rPr lang="fr-FR" sz="3200" b="1" u="sng" dirty="0"/>
              <a:t>CONTACT</a:t>
            </a:r>
            <a:br>
              <a:rPr lang="fr-FR" sz="3200" b="1" u="sng" dirty="0"/>
            </a:br>
            <a:br>
              <a:rPr lang="fr-FR" sz="3200" b="1" u="sng" dirty="0"/>
            </a:br>
            <a:r>
              <a:rPr lang="fr-FR" sz="1600" dirty="0"/>
              <a:t>Olivier DIGOUDE</a:t>
            </a:r>
            <a:br>
              <a:rPr lang="fr-FR" sz="1600" dirty="0"/>
            </a:br>
            <a:br>
              <a:rPr lang="fr-FR" sz="1600" dirty="0"/>
            </a:br>
            <a:r>
              <a:rPr lang="fr-FR" sz="1600" dirty="0"/>
              <a:t>Mob. : 06 99 40 37 57 </a:t>
            </a:r>
            <a:br>
              <a:rPr lang="fr-FR" sz="1600" dirty="0"/>
            </a:br>
            <a:br>
              <a:rPr lang="fr-FR" sz="1600" dirty="0"/>
            </a:br>
            <a:r>
              <a:rPr lang="fr-FR" sz="1600" dirty="0"/>
              <a:t>Mail : julien001@wanadoo.fr</a:t>
            </a:r>
            <a:br>
              <a:rPr lang="fr-FR" sz="1600" dirty="0"/>
            </a:br>
            <a:endParaRPr lang="fr-FR" sz="1600" dirty="0"/>
          </a:p>
        </p:txBody>
      </p:sp>
      <p:sp>
        <p:nvSpPr>
          <p:cNvPr id="3" name="ZoneTexte 2"/>
          <p:cNvSpPr txBox="1"/>
          <p:nvPr/>
        </p:nvSpPr>
        <p:spPr>
          <a:xfrm>
            <a:off x="3657600" y="3119592"/>
            <a:ext cx="5035639" cy="898616"/>
          </a:xfrm>
          <a:prstGeom prst="rect">
            <a:avLst/>
          </a:prstGeom>
          <a:noFill/>
        </p:spPr>
        <p:txBody>
          <a:bodyPr wrap="square" lIns="0" tIns="0" rIns="0" bIns="0" rtlCol="0">
            <a:noAutofit/>
          </a:bodyPr>
          <a:lstStyle/>
          <a:p>
            <a:pPr algn="ctr">
              <a:lnSpc>
                <a:spcPct val="95000"/>
              </a:lnSpc>
              <a:spcBef>
                <a:spcPts val="375"/>
              </a:spcBef>
            </a:pPr>
            <a:endParaRPr lang="fr-FR" sz="1600" dirty="0">
              <a:solidFill>
                <a:schemeClr val="bg1"/>
              </a:solidFill>
            </a:endParaRPr>
          </a:p>
        </p:txBody>
      </p:sp>
      <p:sp>
        <p:nvSpPr>
          <p:cNvPr id="4" name="Rectangle 3"/>
          <p:cNvSpPr/>
          <p:nvPr/>
        </p:nvSpPr>
        <p:spPr>
          <a:xfrm>
            <a:off x="4945487" y="5280338"/>
            <a:ext cx="2434107" cy="1287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543" y="5505103"/>
            <a:ext cx="6131752" cy="1063122"/>
          </a:xfrm>
          <a:prstGeom prst="rect">
            <a:avLst/>
          </a:prstGeom>
        </p:spPr>
      </p:pic>
    </p:spTree>
    <p:extLst>
      <p:ext uri="{BB962C8B-B14F-4D97-AF65-F5344CB8AC3E}">
        <p14:creationId xmlns:p14="http://schemas.microsoft.com/office/powerpoint/2010/main" val="34293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D46ED-17CA-4753-803E-DE251CD5858D}"/>
              </a:ext>
            </a:extLst>
          </p:cNvPr>
          <p:cNvSpPr>
            <a:spLocks noGrp="1"/>
          </p:cNvSpPr>
          <p:nvPr>
            <p:ph type="ctrTitle"/>
          </p:nvPr>
        </p:nvSpPr>
        <p:spPr/>
        <p:txBody>
          <a:bodyPr/>
          <a:lstStyle/>
          <a:p>
            <a:r>
              <a:rPr lang="fr-FR" dirty="0"/>
              <a:t>Merci !</a:t>
            </a:r>
          </a:p>
        </p:txBody>
      </p:sp>
      <p:sp>
        <p:nvSpPr>
          <p:cNvPr id="3" name="ZoneTexte 2"/>
          <p:cNvSpPr txBox="1"/>
          <p:nvPr/>
        </p:nvSpPr>
        <p:spPr>
          <a:xfrm>
            <a:off x="3657600" y="3119592"/>
            <a:ext cx="5035639" cy="898616"/>
          </a:xfrm>
          <a:prstGeom prst="rect">
            <a:avLst/>
          </a:prstGeom>
          <a:noFill/>
        </p:spPr>
        <p:txBody>
          <a:bodyPr wrap="square" lIns="0" tIns="0" rIns="0" bIns="0" rtlCol="0">
            <a:noAutofit/>
          </a:bodyPr>
          <a:lstStyle/>
          <a:p>
            <a:pPr algn="ctr">
              <a:lnSpc>
                <a:spcPct val="95000"/>
              </a:lnSpc>
              <a:spcBef>
                <a:spcPts val="375"/>
              </a:spcBef>
            </a:pPr>
            <a:endParaRPr lang="fr-FR" sz="1600" dirty="0">
              <a:solidFill>
                <a:schemeClr val="bg1"/>
              </a:solidFill>
            </a:endParaRPr>
          </a:p>
        </p:txBody>
      </p:sp>
      <p:sp>
        <p:nvSpPr>
          <p:cNvPr id="4" name="Rectangle 3"/>
          <p:cNvSpPr/>
          <p:nvPr/>
        </p:nvSpPr>
        <p:spPr>
          <a:xfrm>
            <a:off x="4945487" y="5280338"/>
            <a:ext cx="2434107" cy="1287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543" y="5505103"/>
            <a:ext cx="6131752" cy="1063122"/>
          </a:xfrm>
          <a:prstGeom prst="rect">
            <a:avLst/>
          </a:prstGeom>
        </p:spPr>
      </p:pic>
    </p:spTree>
    <p:extLst>
      <p:ext uri="{BB962C8B-B14F-4D97-AF65-F5344CB8AC3E}">
        <p14:creationId xmlns:p14="http://schemas.microsoft.com/office/powerpoint/2010/main" val="340483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7E61F7-5C36-4E19-882B-D112FA3DFEFD}"/>
              </a:ext>
            </a:extLst>
          </p:cNvPr>
          <p:cNvSpPr>
            <a:spLocks noGrp="1"/>
          </p:cNvSpPr>
          <p:nvPr>
            <p:ph type="dt" sz="half" idx="10"/>
          </p:nvPr>
        </p:nvSpPr>
        <p:spPr/>
        <p:txBody>
          <a:bodyPr/>
          <a:lstStyle/>
          <a:p>
            <a:r>
              <a:rPr lang="fr-FR"/>
              <a:t>25/11/2019 </a:t>
            </a:r>
          </a:p>
        </p:txBody>
      </p:sp>
      <p:sp>
        <p:nvSpPr>
          <p:cNvPr id="3" name="Espace réservé du pied de page 2">
            <a:extLst>
              <a:ext uri="{FF2B5EF4-FFF2-40B4-BE49-F238E27FC236}">
                <a16:creationId xmlns:a16="http://schemas.microsoft.com/office/drawing/2014/main" id="{E3F7D9C8-C64F-470E-B521-940AC7A51BFA}"/>
              </a:ext>
            </a:extLst>
          </p:cNvPr>
          <p:cNvSpPr>
            <a:spLocks noGrp="1"/>
          </p:cNvSpPr>
          <p:nvPr>
            <p:ph type="ftr" sz="quarter" idx="11"/>
          </p:nvPr>
        </p:nvSpPr>
        <p:spPr/>
        <p:txBody>
          <a:bodyPr/>
          <a:lstStyle/>
          <a:p>
            <a:r>
              <a:rPr lang="fr-FR" dirty="0"/>
              <a:t>Cyclo Cancer – Dossier de presse</a:t>
            </a:r>
          </a:p>
        </p:txBody>
      </p:sp>
      <p:sp>
        <p:nvSpPr>
          <p:cNvPr id="4" name="Espace réservé du numéro de diapositive 3">
            <a:extLst>
              <a:ext uri="{FF2B5EF4-FFF2-40B4-BE49-F238E27FC236}">
                <a16:creationId xmlns:a16="http://schemas.microsoft.com/office/drawing/2014/main" id="{C1F282DA-10FC-4579-97DF-CB894CE1C93F}"/>
              </a:ext>
            </a:extLst>
          </p:cNvPr>
          <p:cNvSpPr>
            <a:spLocks noGrp="1"/>
          </p:cNvSpPr>
          <p:nvPr>
            <p:ph type="sldNum" sz="quarter" idx="12"/>
          </p:nvPr>
        </p:nvSpPr>
        <p:spPr/>
        <p:txBody>
          <a:bodyPr/>
          <a:lstStyle/>
          <a:p>
            <a:fld id="{65A9FC1D-3DD2-4A92-9E3B-6AB9C514B013}" type="slidenum">
              <a:rPr lang="fr-FR" smtClean="0"/>
              <a:t>2</a:t>
            </a:fld>
            <a:endParaRPr lang="fr-FR"/>
          </a:p>
        </p:txBody>
      </p:sp>
      <p:sp>
        <p:nvSpPr>
          <p:cNvPr id="5" name="Titre 4">
            <a:extLst>
              <a:ext uri="{FF2B5EF4-FFF2-40B4-BE49-F238E27FC236}">
                <a16:creationId xmlns:a16="http://schemas.microsoft.com/office/drawing/2014/main" id="{EA8F8E62-D32C-4504-96CC-853D11335610}"/>
              </a:ext>
            </a:extLst>
          </p:cNvPr>
          <p:cNvSpPr>
            <a:spLocks noGrp="1"/>
          </p:cNvSpPr>
          <p:nvPr>
            <p:ph type="title"/>
          </p:nvPr>
        </p:nvSpPr>
        <p:spPr/>
        <p:txBody>
          <a:bodyPr/>
          <a:lstStyle/>
          <a:p>
            <a:r>
              <a:rPr lang="fr-FR" dirty="0" err="1">
                <a:solidFill>
                  <a:schemeClr val="accent3"/>
                </a:solidFill>
              </a:rPr>
              <a:t>CycloCancer</a:t>
            </a:r>
            <a:r>
              <a:rPr lang="fr-FR" dirty="0">
                <a:solidFill>
                  <a:schemeClr val="accent3"/>
                </a:solidFill>
              </a:rPr>
              <a:t> </a:t>
            </a:r>
            <a:r>
              <a:rPr lang="fr-FR" dirty="0"/>
              <a:t>cancer pédiatrique</a:t>
            </a:r>
          </a:p>
        </p:txBody>
      </p:sp>
      <p:sp>
        <p:nvSpPr>
          <p:cNvPr id="6" name="Espace réservé du texte 5">
            <a:extLst>
              <a:ext uri="{FF2B5EF4-FFF2-40B4-BE49-F238E27FC236}">
                <a16:creationId xmlns:a16="http://schemas.microsoft.com/office/drawing/2014/main" id="{90DA1827-2616-495F-8C7C-73C966AEB0A4}"/>
              </a:ext>
            </a:extLst>
          </p:cNvPr>
          <p:cNvSpPr>
            <a:spLocks noGrp="1"/>
          </p:cNvSpPr>
          <p:nvPr>
            <p:ph type="body" sz="quarter" idx="15"/>
          </p:nvPr>
        </p:nvSpPr>
        <p:spPr>
          <a:xfrm>
            <a:off x="7685252" y="1727999"/>
            <a:ext cx="3823576" cy="3849249"/>
          </a:xfrm>
        </p:spPr>
        <p:txBody>
          <a:bodyPr/>
          <a:lstStyle/>
          <a:p>
            <a:endParaRPr lang="fr-FR" sz="1400" u="sng" dirty="0"/>
          </a:p>
          <a:p>
            <a:endParaRPr lang="fr-FR" sz="1400" u="sng" dirty="0"/>
          </a:p>
          <a:p>
            <a:r>
              <a:rPr lang="fr-FR" sz="1400" u="sng" dirty="0"/>
              <a:t>Usages des dons : </a:t>
            </a:r>
          </a:p>
          <a:p>
            <a:r>
              <a:rPr lang="fr-FR" sz="1400" dirty="0"/>
              <a:t>Les dons ont permis l’acquisition de vélos d’appartement, par l’hôpital Becquerel de Rouen. L’exercice physique en cours de soins permet le maintien du tissu musculaire, de réduire la toxicité médicamenteuse, et diminuer le stress. </a:t>
            </a:r>
          </a:p>
          <a:p>
            <a:r>
              <a:rPr lang="fr-FR" sz="1400" dirty="0"/>
              <a:t>Pour les enfants, nous avons permis l’achat de tablettes électroniques, et la réalisation de vidéos ludiques, pour l’hôpital A Mignot de Versailles. </a:t>
            </a:r>
          </a:p>
          <a:p>
            <a:r>
              <a:rPr lang="fr-FR" sz="1400" dirty="0"/>
              <a:t>L’édition </a:t>
            </a:r>
            <a:r>
              <a:rPr lang="fr-FR" sz="1400" dirty="0" err="1"/>
              <a:t>valdoisienne</a:t>
            </a:r>
            <a:r>
              <a:rPr lang="fr-FR" sz="1400" dirty="0"/>
              <a:t> permettra l’achat de casques virtuels afin de ‘distraire’ l’enfant durant les soins subis. </a:t>
            </a:r>
          </a:p>
          <a:p>
            <a:endParaRPr lang="fr-FR" sz="1400" dirty="0"/>
          </a:p>
          <a:p>
            <a:r>
              <a:rPr lang="fr-FR" sz="1400" dirty="0"/>
              <a:t> </a:t>
            </a:r>
          </a:p>
        </p:txBody>
      </p:sp>
      <p:sp>
        <p:nvSpPr>
          <p:cNvPr id="7" name="Espace réservé du texte 6">
            <a:extLst>
              <a:ext uri="{FF2B5EF4-FFF2-40B4-BE49-F238E27FC236}">
                <a16:creationId xmlns:a16="http://schemas.microsoft.com/office/drawing/2014/main" id="{806F66C5-0761-4173-B80F-9664BDBED2AE}"/>
              </a:ext>
            </a:extLst>
          </p:cNvPr>
          <p:cNvSpPr>
            <a:spLocks noGrp="1"/>
          </p:cNvSpPr>
          <p:nvPr>
            <p:ph type="body" sz="quarter" idx="16"/>
          </p:nvPr>
        </p:nvSpPr>
        <p:spPr>
          <a:xfrm>
            <a:off x="550863" y="1728000"/>
            <a:ext cx="6919082" cy="3639464"/>
          </a:xfrm>
        </p:spPr>
        <p:txBody>
          <a:bodyPr/>
          <a:lstStyle/>
          <a:p>
            <a:r>
              <a:rPr lang="fr-FR" sz="1600" dirty="0"/>
              <a:t>Le cancer chez l’enfant représente 1 à 2% de l’ensemble des personnes atteintes par cette maladie. </a:t>
            </a:r>
          </a:p>
          <a:p>
            <a:r>
              <a:rPr lang="fr-FR" sz="1600" dirty="0"/>
              <a:t>Les principales pathologies cancéreuses chez les moins de 15 ans sont les leucémies, les tumeurs du système nerveux central et les lymphomes.</a:t>
            </a:r>
          </a:p>
          <a:p>
            <a:r>
              <a:rPr lang="fr-FR" sz="1600" dirty="0"/>
              <a:t>Rien à voir, donc, avec les principaux cancers de l’adulte qui touchent les poumons, le sein ou la prostate.</a:t>
            </a:r>
          </a:p>
          <a:p>
            <a:r>
              <a:rPr lang="fr-FR" sz="1600" dirty="0"/>
              <a:t>La maladie se caractérise par sa rapidité souvent extrême de sa croissance, en quelques semaines, parfois en quelques jours. </a:t>
            </a:r>
          </a:p>
          <a:p>
            <a:r>
              <a:rPr lang="fr-FR" sz="1600" dirty="0"/>
              <a:t>On sait que trois quarts des patients vont avoir des conséquences plus ou moins graves. Le risque vient d’une récidive du cancer, mais aussi de troubles de la croissance et d’infertilité à cause de la radiothérapie et de la chimiothérapie.</a:t>
            </a:r>
          </a:p>
          <a:p>
            <a:r>
              <a:rPr lang="fr-FR" sz="1600" dirty="0"/>
              <a:t>Parce que le cancer n’est pas viral, notre mobilisation reste constante. </a:t>
            </a:r>
          </a:p>
          <a:p>
            <a:r>
              <a:rPr lang="fr-FR" sz="1600" b="1" dirty="0"/>
              <a:t>Merci à Toutes et Tous pour votre soutien !</a:t>
            </a:r>
          </a:p>
          <a:p>
            <a:endParaRPr lang="fr-FR" sz="1600" dirty="0"/>
          </a:p>
          <a:p>
            <a:endParaRPr lang="fr-FR" dirty="0"/>
          </a:p>
        </p:txBody>
      </p:sp>
      <p:sp>
        <p:nvSpPr>
          <p:cNvPr id="8" name="Rectangle 7">
            <a:extLst>
              <a:ext uri="{FF2B5EF4-FFF2-40B4-BE49-F238E27FC236}">
                <a16:creationId xmlns:a16="http://schemas.microsoft.com/office/drawing/2014/main" id="{B8A9957C-2C26-44C4-B1CB-7147C35B8B44}"/>
              </a:ext>
            </a:extLst>
          </p:cNvPr>
          <p:cNvSpPr/>
          <p:nvPr/>
        </p:nvSpPr>
        <p:spPr>
          <a:xfrm>
            <a:off x="549872" y="1036259"/>
            <a:ext cx="2744534" cy="326243"/>
          </a:xfrm>
          <a:prstGeom prst="rect">
            <a:avLst/>
          </a:prstGeom>
        </p:spPr>
        <p:txBody>
          <a:bodyPr wrap="none">
            <a:spAutoFit/>
          </a:bodyPr>
          <a:lstStyle/>
          <a:p>
            <a:pPr>
              <a:lnSpc>
                <a:spcPct val="95000"/>
              </a:lnSpc>
              <a:spcBef>
                <a:spcPts val="375"/>
              </a:spcBef>
            </a:pPr>
            <a:r>
              <a:rPr lang="fr-FR" sz="1600" b="1" dirty="0">
                <a:solidFill>
                  <a:schemeClr val="accent2"/>
                </a:solidFill>
              </a:rPr>
              <a:t>LES ENFANTS OUBLIES ?</a:t>
            </a:r>
            <a:endParaRPr lang="fr-FR" sz="1600" dirty="0">
              <a:solidFill>
                <a:schemeClr val="bg1">
                  <a:lumMod val="50000"/>
                </a:schemeClr>
              </a:solidFill>
            </a:endParaRPr>
          </a:p>
        </p:txBody>
      </p:sp>
      <p:sp>
        <p:nvSpPr>
          <p:cNvPr id="9" name="Rectangle 8">
            <a:extLst>
              <a:ext uri="{FF2B5EF4-FFF2-40B4-BE49-F238E27FC236}">
                <a16:creationId xmlns:a16="http://schemas.microsoft.com/office/drawing/2014/main" id="{B081D929-5CE0-4C90-B6FF-0449A879AA14}"/>
              </a:ext>
            </a:extLst>
          </p:cNvPr>
          <p:cNvSpPr/>
          <p:nvPr/>
        </p:nvSpPr>
        <p:spPr>
          <a:xfrm>
            <a:off x="550863" y="1280751"/>
            <a:ext cx="10073594" cy="338554"/>
          </a:xfrm>
          <a:prstGeom prst="rect">
            <a:avLst/>
          </a:prstGeom>
        </p:spPr>
        <p:txBody>
          <a:bodyPr wrap="square">
            <a:spAutoFit/>
          </a:bodyPr>
          <a:lstStyle/>
          <a:p>
            <a:r>
              <a:rPr lang="fr-FR" sz="1600" dirty="0">
                <a:solidFill>
                  <a:schemeClr val="bg1">
                    <a:lumMod val="50000"/>
                  </a:schemeClr>
                </a:solidFill>
              </a:rPr>
              <a:t>Tous les ans, 2.500 enfants sont diagnostiqués d’un cancer en France et 500 en décèdent.</a:t>
            </a:r>
          </a:p>
        </p:txBody>
      </p:sp>
      <p:sp>
        <p:nvSpPr>
          <p:cNvPr id="10" name="Rectangle 9">
            <a:extLst>
              <a:ext uri="{FF2B5EF4-FFF2-40B4-BE49-F238E27FC236}">
                <a16:creationId xmlns:a16="http://schemas.microsoft.com/office/drawing/2014/main" id="{393CAEDA-EABC-448D-8965-B9175F0DE682}"/>
              </a:ext>
            </a:extLst>
          </p:cNvPr>
          <p:cNvSpPr/>
          <p:nvPr/>
        </p:nvSpPr>
        <p:spPr>
          <a:xfrm>
            <a:off x="449263" y="6357257"/>
            <a:ext cx="1684337"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76F46E59-DA6C-499D-92FA-5CE23C55B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6400800"/>
            <a:ext cx="1275008" cy="457200"/>
          </a:xfrm>
          <a:prstGeom prst="rect">
            <a:avLst/>
          </a:prstGeom>
        </p:spPr>
      </p:pic>
      <p:sp>
        <p:nvSpPr>
          <p:cNvPr id="12" name="ZoneTexte 11">
            <a:extLst>
              <a:ext uri="{FF2B5EF4-FFF2-40B4-BE49-F238E27FC236}">
                <a16:creationId xmlns:a16="http://schemas.microsoft.com/office/drawing/2014/main" id="{104EBA30-D741-4383-82D5-42D0BD9C69F2}"/>
              </a:ext>
            </a:extLst>
          </p:cNvPr>
          <p:cNvSpPr txBox="1"/>
          <p:nvPr/>
        </p:nvSpPr>
        <p:spPr>
          <a:xfrm>
            <a:off x="4867422" y="5367464"/>
            <a:ext cx="3390313" cy="766050"/>
          </a:xfrm>
          <a:prstGeom prst="rect">
            <a:avLst/>
          </a:prstGeom>
          <a:noFill/>
        </p:spPr>
        <p:txBody>
          <a:bodyPr wrap="square" lIns="0" tIns="0" rIns="0" bIns="0" rtlCol="0">
            <a:noAutofit/>
          </a:bodyPr>
          <a:lstStyle/>
          <a:p>
            <a:pPr algn="l">
              <a:lnSpc>
                <a:spcPct val="95000"/>
              </a:lnSpc>
              <a:spcBef>
                <a:spcPts val="375"/>
              </a:spcBef>
            </a:pPr>
            <a:r>
              <a:rPr lang="fr-FR" sz="1600" dirty="0"/>
              <a:t>. </a:t>
            </a:r>
          </a:p>
        </p:txBody>
      </p:sp>
      <p:pic>
        <p:nvPicPr>
          <p:cNvPr id="13" name="Image 12">
            <a:extLst>
              <a:ext uri="{FF2B5EF4-FFF2-40B4-BE49-F238E27FC236}">
                <a16:creationId xmlns:a16="http://schemas.microsoft.com/office/drawing/2014/main" id="{AD69A66E-3C00-444B-A45E-635DDAA44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858" y="262538"/>
            <a:ext cx="1899753" cy="1020822"/>
          </a:xfrm>
          <a:prstGeom prst="rect">
            <a:avLst/>
          </a:prstGeom>
        </p:spPr>
      </p:pic>
    </p:spTree>
    <p:extLst>
      <p:ext uri="{BB962C8B-B14F-4D97-AF65-F5344CB8AC3E}">
        <p14:creationId xmlns:p14="http://schemas.microsoft.com/office/powerpoint/2010/main" val="324591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02/11/2020 </a:t>
            </a:r>
          </a:p>
        </p:txBody>
      </p:sp>
      <p:sp>
        <p:nvSpPr>
          <p:cNvPr id="4" name="Espace réservé du numéro de diapositive 3"/>
          <p:cNvSpPr>
            <a:spLocks noGrp="1"/>
          </p:cNvSpPr>
          <p:nvPr>
            <p:ph type="sldNum" sz="quarter" idx="12"/>
          </p:nvPr>
        </p:nvSpPr>
        <p:spPr/>
        <p:txBody>
          <a:bodyPr/>
          <a:lstStyle/>
          <a:p>
            <a:fld id="{65A9FC1D-3DD2-4A92-9E3B-6AB9C514B013}" type="slidenum">
              <a:rPr lang="fr-FR" smtClean="0"/>
              <a:t>3</a:t>
            </a:fld>
            <a:endParaRPr lang="fr-FR"/>
          </a:p>
        </p:txBody>
      </p:sp>
      <p:sp>
        <p:nvSpPr>
          <p:cNvPr id="5" name="Espace réservé du texte 4"/>
          <p:cNvSpPr>
            <a:spLocks noGrp="1"/>
          </p:cNvSpPr>
          <p:nvPr>
            <p:ph type="body" sz="quarter" idx="13"/>
          </p:nvPr>
        </p:nvSpPr>
        <p:spPr>
          <a:xfrm>
            <a:off x="550862" y="1283360"/>
            <a:ext cx="10760702" cy="3648060"/>
          </a:xfrm>
        </p:spPr>
        <p:txBody>
          <a:bodyPr/>
          <a:lstStyle/>
          <a:p>
            <a:pPr>
              <a:lnSpc>
                <a:spcPts val="1000"/>
              </a:lnSpc>
            </a:pPr>
            <a:r>
              <a:rPr lang="fr-FR" sz="1600" dirty="0">
                <a:solidFill>
                  <a:schemeClr val="bg1">
                    <a:lumMod val="50000"/>
                  </a:schemeClr>
                </a:solidFill>
              </a:rPr>
              <a:t>La lutte contre le cancer nous concerne tous. Le succès durable de la </a:t>
            </a:r>
            <a:r>
              <a:rPr lang="fr-FR" sz="1600" dirty="0" err="1">
                <a:solidFill>
                  <a:schemeClr val="bg1">
                    <a:lumMod val="50000"/>
                  </a:schemeClr>
                </a:solidFill>
              </a:rPr>
              <a:t>CycloCancer</a:t>
            </a:r>
            <a:r>
              <a:rPr lang="fr-FR" sz="1600" dirty="0">
                <a:solidFill>
                  <a:schemeClr val="bg1">
                    <a:lumMod val="50000"/>
                  </a:schemeClr>
                </a:solidFill>
              </a:rPr>
              <a:t> se démontre par sa fréquentation </a:t>
            </a:r>
          </a:p>
          <a:p>
            <a:pPr>
              <a:lnSpc>
                <a:spcPts val="1000"/>
              </a:lnSpc>
            </a:pPr>
            <a:r>
              <a:rPr lang="fr-FR" sz="1600" dirty="0">
                <a:solidFill>
                  <a:schemeClr val="bg1">
                    <a:lumMod val="50000"/>
                  </a:schemeClr>
                </a:solidFill>
              </a:rPr>
              <a:t>en hausse constante, depuis sa première édition en 2014. En</a:t>
            </a:r>
          </a:p>
          <a:p>
            <a:pPr>
              <a:lnSpc>
                <a:spcPts val="1000"/>
              </a:lnSpc>
            </a:pPr>
            <a:r>
              <a:rPr lang="fr-FR" sz="1600" dirty="0">
                <a:solidFill>
                  <a:schemeClr val="bg1">
                    <a:lumMod val="50000"/>
                  </a:schemeClr>
                </a:solidFill>
              </a:rPr>
              <a:t>accompagnant sa réussite, vous remplissez une responsabilité sociétale. </a:t>
            </a:r>
          </a:p>
        </p:txBody>
      </p:sp>
      <p:sp>
        <p:nvSpPr>
          <p:cNvPr id="6" name="Titre 5"/>
          <p:cNvSpPr>
            <a:spLocks noGrp="1"/>
          </p:cNvSpPr>
          <p:nvPr>
            <p:ph type="title"/>
          </p:nvPr>
        </p:nvSpPr>
        <p:spPr>
          <a:xfrm>
            <a:off x="550862" y="652295"/>
            <a:ext cx="11090275" cy="344710"/>
          </a:xfrm>
        </p:spPr>
        <p:txBody>
          <a:bodyPr/>
          <a:lstStyle/>
          <a:p>
            <a:r>
              <a:rPr lang="fr-FR" dirty="0" err="1">
                <a:solidFill>
                  <a:schemeClr val="accent3"/>
                </a:solidFill>
              </a:rPr>
              <a:t>CycloCancer</a:t>
            </a:r>
            <a:r>
              <a:rPr lang="fr-FR" dirty="0">
                <a:solidFill>
                  <a:schemeClr val="accent3"/>
                </a:solidFill>
              </a:rPr>
              <a:t> </a:t>
            </a:r>
            <a:r>
              <a:rPr lang="fr-FR" dirty="0"/>
              <a:t>son positionnement</a:t>
            </a:r>
          </a:p>
        </p:txBody>
      </p:sp>
      <p:sp>
        <p:nvSpPr>
          <p:cNvPr id="8" name="Rectangle 7"/>
          <p:cNvSpPr/>
          <p:nvPr/>
        </p:nvSpPr>
        <p:spPr>
          <a:xfrm>
            <a:off x="412124" y="6400800"/>
            <a:ext cx="1918952"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6400800"/>
            <a:ext cx="1275008" cy="457200"/>
          </a:xfrm>
          <a:prstGeom prst="rect">
            <a:avLst/>
          </a:prstGeom>
        </p:spPr>
      </p:pic>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858" y="262538"/>
            <a:ext cx="1899753" cy="1020822"/>
          </a:xfrm>
          <a:prstGeom prst="rect">
            <a:avLst/>
          </a:prstGeom>
        </p:spPr>
      </p:pic>
      <p:sp>
        <p:nvSpPr>
          <p:cNvPr id="11" name="ZoneTexte 10"/>
          <p:cNvSpPr txBox="1"/>
          <p:nvPr/>
        </p:nvSpPr>
        <p:spPr>
          <a:xfrm>
            <a:off x="558260" y="1068691"/>
            <a:ext cx="8721423" cy="303761"/>
          </a:xfrm>
          <a:prstGeom prst="rect">
            <a:avLst/>
          </a:prstGeom>
          <a:noFill/>
        </p:spPr>
        <p:txBody>
          <a:bodyPr wrap="square" lIns="0" tIns="0" rIns="0" bIns="0" rtlCol="0">
            <a:noAutofit/>
          </a:bodyPr>
          <a:lstStyle/>
          <a:p>
            <a:pPr algn="l">
              <a:lnSpc>
                <a:spcPct val="95000"/>
              </a:lnSpc>
              <a:spcBef>
                <a:spcPts val="375"/>
              </a:spcBef>
            </a:pPr>
            <a:r>
              <a:rPr lang="fr-FR" sz="1600" dirty="0"/>
              <a:t> </a:t>
            </a:r>
          </a:p>
        </p:txBody>
      </p:sp>
      <p:sp>
        <p:nvSpPr>
          <p:cNvPr id="14" name="Rectangle 13"/>
          <p:cNvSpPr/>
          <p:nvPr/>
        </p:nvSpPr>
        <p:spPr>
          <a:xfrm>
            <a:off x="562044" y="1997084"/>
            <a:ext cx="3039414" cy="3615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Intérêt général</a:t>
            </a:r>
          </a:p>
        </p:txBody>
      </p:sp>
      <p:sp>
        <p:nvSpPr>
          <p:cNvPr id="19" name="ZoneTexte 18"/>
          <p:cNvSpPr txBox="1"/>
          <p:nvPr/>
        </p:nvSpPr>
        <p:spPr>
          <a:xfrm>
            <a:off x="7083380" y="5834130"/>
            <a:ext cx="914400" cy="914400"/>
          </a:xfrm>
          <a:prstGeom prst="rect">
            <a:avLst/>
          </a:prstGeom>
          <a:noFill/>
        </p:spPr>
        <p:txBody>
          <a:bodyPr wrap="none" lIns="0" tIns="0" rIns="0" bIns="0" rtlCol="0">
            <a:noAutofit/>
          </a:bodyPr>
          <a:lstStyle/>
          <a:p>
            <a:pPr algn="l">
              <a:lnSpc>
                <a:spcPct val="95000"/>
              </a:lnSpc>
              <a:spcBef>
                <a:spcPts val="375"/>
              </a:spcBef>
            </a:pPr>
            <a:endParaRPr lang="fr-FR" sz="1600" dirty="0"/>
          </a:p>
        </p:txBody>
      </p:sp>
      <p:sp>
        <p:nvSpPr>
          <p:cNvPr id="21" name="Rectangle 20"/>
          <p:cNvSpPr/>
          <p:nvPr/>
        </p:nvSpPr>
        <p:spPr>
          <a:xfrm>
            <a:off x="3751891" y="1997084"/>
            <a:ext cx="3116937" cy="3615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Responsabilité sociétale</a:t>
            </a:r>
          </a:p>
        </p:txBody>
      </p:sp>
      <p:sp>
        <p:nvSpPr>
          <p:cNvPr id="13" name="ZoneTexte 12"/>
          <p:cNvSpPr txBox="1"/>
          <p:nvPr/>
        </p:nvSpPr>
        <p:spPr>
          <a:xfrm>
            <a:off x="598611" y="2591033"/>
            <a:ext cx="3039414" cy="1307207"/>
          </a:xfrm>
          <a:prstGeom prst="rect">
            <a:avLst/>
          </a:prstGeom>
          <a:noFill/>
        </p:spPr>
        <p:txBody>
          <a:bodyPr wrap="square" lIns="0" tIns="0" rIns="0" bIns="0" rtlCol="0">
            <a:noAutofit/>
          </a:bodyPr>
          <a:lstStyle/>
          <a:p>
            <a:pPr>
              <a:lnSpc>
                <a:spcPct val="95000"/>
              </a:lnSpc>
              <a:spcBef>
                <a:spcPts val="375"/>
              </a:spcBef>
            </a:pPr>
            <a:r>
              <a:rPr lang="fr-FR" sz="1600" dirty="0"/>
              <a:t>Vaincre la maladie est une cause nationale. Elle touche les femmes,  les hommes, et les enfants de tout âge. Toutes les volontés et les énergies doivent ainsi faire converger leurs efforts pour manifester leur soutien. </a:t>
            </a:r>
          </a:p>
        </p:txBody>
      </p:sp>
      <p:sp>
        <p:nvSpPr>
          <p:cNvPr id="15" name="ZoneTexte 14"/>
          <p:cNvSpPr txBox="1"/>
          <p:nvPr/>
        </p:nvSpPr>
        <p:spPr>
          <a:xfrm>
            <a:off x="3788458" y="2571870"/>
            <a:ext cx="3116937" cy="1790790"/>
          </a:xfrm>
          <a:prstGeom prst="rect">
            <a:avLst/>
          </a:prstGeom>
          <a:noFill/>
        </p:spPr>
        <p:txBody>
          <a:bodyPr wrap="square" lIns="0" tIns="0" rIns="0" bIns="0" rtlCol="0">
            <a:noAutofit/>
          </a:bodyPr>
          <a:lstStyle/>
          <a:p>
            <a:pPr algn="l">
              <a:lnSpc>
                <a:spcPct val="95000"/>
              </a:lnSpc>
              <a:spcBef>
                <a:spcPts val="375"/>
              </a:spcBef>
            </a:pPr>
            <a:r>
              <a:rPr lang="fr-FR" sz="1600" dirty="0"/>
              <a:t>Prendre part à la lutte contre le cancer  devient une nécessité. Une communauté engagée prend ainsi un sens altruiste, freine le repli sur soi, en se consacrant à une cause nationale. Son ouverture lui donne une légitimité citoyenne et responsable. Son engagement fédère, créée de nouvelles perspectives, de nouvelles ambitions sociales. </a:t>
            </a:r>
          </a:p>
        </p:txBody>
      </p:sp>
      <p:pic>
        <p:nvPicPr>
          <p:cNvPr id="20" name="Image 19">
            <a:extLst>
              <a:ext uri="{FF2B5EF4-FFF2-40B4-BE49-F238E27FC236}">
                <a16:creationId xmlns:a16="http://schemas.microsoft.com/office/drawing/2014/main" id="{71F302AA-240B-4C3F-9344-9B24DBA7B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315" y="1503135"/>
            <a:ext cx="4601217" cy="4401164"/>
          </a:xfrm>
          <a:prstGeom prst="rect">
            <a:avLst/>
          </a:prstGeom>
        </p:spPr>
      </p:pic>
      <p:sp>
        <p:nvSpPr>
          <p:cNvPr id="17" name="ZoneTexte 16">
            <a:extLst>
              <a:ext uri="{FF2B5EF4-FFF2-40B4-BE49-F238E27FC236}">
                <a16:creationId xmlns:a16="http://schemas.microsoft.com/office/drawing/2014/main" id="{E4E80718-D0CA-42CB-9DED-B69C7EC5EB51}"/>
              </a:ext>
            </a:extLst>
          </p:cNvPr>
          <p:cNvSpPr txBox="1"/>
          <p:nvPr/>
        </p:nvSpPr>
        <p:spPr>
          <a:xfrm>
            <a:off x="6941449" y="4408227"/>
            <a:ext cx="3400285" cy="1452768"/>
          </a:xfrm>
          <a:prstGeom prst="rect">
            <a:avLst/>
          </a:prstGeom>
          <a:noFill/>
        </p:spPr>
        <p:txBody>
          <a:bodyPr wrap="square" lIns="0" tIns="0" rIns="0" bIns="0" rtlCol="0">
            <a:noAutofit/>
          </a:bodyPr>
          <a:lstStyle/>
          <a:p>
            <a:pPr algn="l">
              <a:lnSpc>
                <a:spcPct val="95000"/>
              </a:lnSpc>
              <a:spcBef>
                <a:spcPts val="375"/>
              </a:spcBef>
            </a:pPr>
            <a:r>
              <a:rPr lang="fr-FR" sz="1600" b="1" dirty="0">
                <a:solidFill>
                  <a:srgbClr val="FF0000"/>
                </a:solidFill>
              </a:rPr>
              <a:t>Diagonale Brest-Menton </a:t>
            </a:r>
          </a:p>
          <a:p>
            <a:pPr algn="l">
              <a:lnSpc>
                <a:spcPct val="95000"/>
              </a:lnSpc>
              <a:spcBef>
                <a:spcPts val="375"/>
              </a:spcBef>
            </a:pPr>
            <a:r>
              <a:rPr lang="fr-FR" sz="1600" b="1" dirty="0">
                <a:solidFill>
                  <a:srgbClr val="FF0000"/>
                </a:solidFill>
              </a:rPr>
              <a:t>Juin 2021</a:t>
            </a:r>
          </a:p>
          <a:p>
            <a:pPr algn="l">
              <a:lnSpc>
                <a:spcPct val="95000"/>
              </a:lnSpc>
              <a:spcBef>
                <a:spcPts val="375"/>
              </a:spcBef>
            </a:pPr>
            <a:r>
              <a:rPr lang="fr-FR" sz="1600" b="1" dirty="0">
                <a:solidFill>
                  <a:srgbClr val="FF0000"/>
                </a:solidFill>
              </a:rPr>
              <a:t>1400 kilomètres à vélo</a:t>
            </a:r>
          </a:p>
          <a:p>
            <a:pPr algn="l">
              <a:lnSpc>
                <a:spcPct val="95000"/>
              </a:lnSpc>
              <a:spcBef>
                <a:spcPts val="375"/>
              </a:spcBef>
            </a:pPr>
            <a:r>
              <a:rPr lang="fr-FR" sz="1600" b="1" dirty="0">
                <a:solidFill>
                  <a:srgbClr val="FF0000"/>
                </a:solidFill>
              </a:rPr>
              <a:t>en 5 jours.</a:t>
            </a:r>
          </a:p>
          <a:p>
            <a:pPr algn="l">
              <a:lnSpc>
                <a:spcPct val="95000"/>
              </a:lnSpc>
              <a:spcBef>
                <a:spcPts val="375"/>
              </a:spcBef>
            </a:pPr>
            <a:r>
              <a:rPr lang="fr-FR" sz="1600" b="1" dirty="0">
                <a:solidFill>
                  <a:srgbClr val="FF0000"/>
                </a:solidFill>
              </a:rPr>
              <a:t>6000 € dons collectés</a:t>
            </a:r>
          </a:p>
        </p:txBody>
      </p:sp>
      <p:pic>
        <p:nvPicPr>
          <p:cNvPr id="12" name="Image 11">
            <a:extLst>
              <a:ext uri="{FF2B5EF4-FFF2-40B4-BE49-F238E27FC236}">
                <a16:creationId xmlns:a16="http://schemas.microsoft.com/office/drawing/2014/main" id="{3EA8B9FD-B466-4BB3-93D5-276FA935D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60" y="4714017"/>
            <a:ext cx="3105895" cy="1307207"/>
          </a:xfrm>
          <a:prstGeom prst="rect">
            <a:avLst/>
          </a:prstGeom>
        </p:spPr>
      </p:pic>
      <p:sp>
        <p:nvSpPr>
          <p:cNvPr id="16" name="ZoneTexte 15">
            <a:extLst>
              <a:ext uri="{FF2B5EF4-FFF2-40B4-BE49-F238E27FC236}">
                <a16:creationId xmlns:a16="http://schemas.microsoft.com/office/drawing/2014/main" id="{4ECDB392-BE73-4340-8473-4654D65536CF}"/>
              </a:ext>
            </a:extLst>
          </p:cNvPr>
          <p:cNvSpPr txBox="1"/>
          <p:nvPr/>
        </p:nvSpPr>
        <p:spPr>
          <a:xfrm>
            <a:off x="3786893" y="5271672"/>
            <a:ext cx="3061738" cy="361584"/>
          </a:xfrm>
          <a:prstGeom prst="rect">
            <a:avLst/>
          </a:prstGeom>
          <a:noFill/>
        </p:spPr>
        <p:txBody>
          <a:bodyPr wrap="square" lIns="0" tIns="0" rIns="0" bIns="0" rtlCol="0">
            <a:noAutofit/>
          </a:bodyPr>
          <a:lstStyle/>
          <a:p>
            <a:pPr algn="l">
              <a:lnSpc>
                <a:spcPct val="95000"/>
              </a:lnSpc>
              <a:spcBef>
                <a:spcPts val="375"/>
              </a:spcBef>
            </a:pPr>
            <a:r>
              <a:rPr lang="fr-FR" sz="1600" b="1" dirty="0"/>
              <a:t>Remise de dons – Hôpital André Mignot Versailles </a:t>
            </a:r>
          </a:p>
          <a:p>
            <a:pPr algn="l">
              <a:lnSpc>
                <a:spcPct val="95000"/>
              </a:lnSpc>
              <a:spcBef>
                <a:spcPts val="375"/>
              </a:spcBef>
            </a:pPr>
            <a:r>
              <a:rPr lang="fr-FR" sz="1600" b="1" dirty="0"/>
              <a:t>7 juillet 2021</a:t>
            </a:r>
          </a:p>
        </p:txBody>
      </p:sp>
      <p:sp>
        <p:nvSpPr>
          <p:cNvPr id="22" name="Espace réservé du pied de page 2">
            <a:extLst>
              <a:ext uri="{FF2B5EF4-FFF2-40B4-BE49-F238E27FC236}">
                <a16:creationId xmlns:a16="http://schemas.microsoft.com/office/drawing/2014/main" id="{62652D8D-FD92-4F98-B802-D821013D447D}"/>
              </a:ext>
            </a:extLst>
          </p:cNvPr>
          <p:cNvSpPr>
            <a:spLocks noGrp="1"/>
          </p:cNvSpPr>
          <p:nvPr>
            <p:ph type="ftr" sz="quarter" idx="11"/>
          </p:nvPr>
        </p:nvSpPr>
        <p:spPr>
          <a:xfrm>
            <a:off x="2111207" y="6581961"/>
            <a:ext cx="5682790" cy="153888"/>
          </a:xfrm>
        </p:spPr>
        <p:txBody>
          <a:bodyPr/>
          <a:lstStyle/>
          <a:p>
            <a:r>
              <a:rPr lang="fr-FR" dirty="0"/>
              <a:t>Diagonale Cyclo Cancer – Dossier de presse</a:t>
            </a:r>
          </a:p>
        </p:txBody>
      </p:sp>
    </p:spTree>
    <p:extLst>
      <p:ext uri="{BB962C8B-B14F-4D97-AF65-F5344CB8AC3E}">
        <p14:creationId xmlns:p14="http://schemas.microsoft.com/office/powerpoint/2010/main" val="363339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27FAEC3-3BD0-4F73-94E0-F8640DB24071}"/>
              </a:ext>
            </a:extLst>
          </p:cNvPr>
          <p:cNvSpPr>
            <a:spLocks noGrp="1"/>
          </p:cNvSpPr>
          <p:nvPr>
            <p:ph type="dt" sz="half" idx="10"/>
          </p:nvPr>
        </p:nvSpPr>
        <p:spPr/>
        <p:txBody>
          <a:bodyPr/>
          <a:lstStyle/>
          <a:p>
            <a:r>
              <a:rPr lang="fr-FR"/>
              <a:t>25/11/2019 </a:t>
            </a:r>
          </a:p>
        </p:txBody>
      </p:sp>
      <p:sp>
        <p:nvSpPr>
          <p:cNvPr id="4" name="Espace réservé du numéro de diapositive 3">
            <a:extLst>
              <a:ext uri="{FF2B5EF4-FFF2-40B4-BE49-F238E27FC236}">
                <a16:creationId xmlns:a16="http://schemas.microsoft.com/office/drawing/2014/main" id="{DC2463DF-E326-4335-B228-CD9DC6AD7F36}"/>
              </a:ext>
            </a:extLst>
          </p:cNvPr>
          <p:cNvSpPr>
            <a:spLocks noGrp="1"/>
          </p:cNvSpPr>
          <p:nvPr>
            <p:ph type="sldNum" sz="quarter" idx="12"/>
          </p:nvPr>
        </p:nvSpPr>
        <p:spPr/>
        <p:txBody>
          <a:bodyPr/>
          <a:lstStyle/>
          <a:p>
            <a:fld id="{65A9FC1D-3DD2-4A92-9E3B-6AB9C514B013}" type="slidenum">
              <a:rPr lang="fr-FR" smtClean="0"/>
              <a:t>4</a:t>
            </a:fld>
            <a:endParaRPr lang="fr-FR"/>
          </a:p>
        </p:txBody>
      </p:sp>
      <p:sp>
        <p:nvSpPr>
          <p:cNvPr id="5" name="Espace réservé du texte 4">
            <a:extLst>
              <a:ext uri="{FF2B5EF4-FFF2-40B4-BE49-F238E27FC236}">
                <a16:creationId xmlns:a16="http://schemas.microsoft.com/office/drawing/2014/main" id="{2349304E-9E5C-4A12-88F6-A620B8FDE756}"/>
              </a:ext>
            </a:extLst>
          </p:cNvPr>
          <p:cNvSpPr>
            <a:spLocks noGrp="1"/>
          </p:cNvSpPr>
          <p:nvPr>
            <p:ph type="body" sz="quarter" idx="13"/>
          </p:nvPr>
        </p:nvSpPr>
        <p:spPr>
          <a:xfrm>
            <a:off x="1126387" y="2589355"/>
            <a:ext cx="2308216" cy="787908"/>
          </a:xfrm>
        </p:spPr>
        <p:txBody>
          <a:bodyPr/>
          <a:lstStyle/>
          <a:p>
            <a:r>
              <a:rPr lang="fr-FR" dirty="0"/>
              <a:t>8 épreuves 	</a:t>
            </a:r>
          </a:p>
        </p:txBody>
      </p:sp>
      <p:sp>
        <p:nvSpPr>
          <p:cNvPr id="6" name="Espace réservé du texte 5">
            <a:extLst>
              <a:ext uri="{FF2B5EF4-FFF2-40B4-BE49-F238E27FC236}">
                <a16:creationId xmlns:a16="http://schemas.microsoft.com/office/drawing/2014/main" id="{1F299360-ECAB-4009-BD47-25C13BC4DCEF}"/>
              </a:ext>
            </a:extLst>
          </p:cNvPr>
          <p:cNvSpPr>
            <a:spLocks noGrp="1"/>
          </p:cNvSpPr>
          <p:nvPr>
            <p:ph type="body" sz="quarter" idx="15"/>
          </p:nvPr>
        </p:nvSpPr>
        <p:spPr>
          <a:xfrm>
            <a:off x="3650585" y="2306404"/>
            <a:ext cx="2308216" cy="1181862"/>
          </a:xfrm>
        </p:spPr>
        <p:txBody>
          <a:bodyPr/>
          <a:lstStyle/>
          <a:p>
            <a:r>
              <a:rPr lang="fr-FR" dirty="0"/>
              <a:t>+43 k€ dons collectés</a:t>
            </a:r>
          </a:p>
        </p:txBody>
      </p:sp>
      <p:sp>
        <p:nvSpPr>
          <p:cNvPr id="7" name="Espace réservé du texte 6">
            <a:extLst>
              <a:ext uri="{FF2B5EF4-FFF2-40B4-BE49-F238E27FC236}">
                <a16:creationId xmlns:a16="http://schemas.microsoft.com/office/drawing/2014/main" id="{35833256-3C96-477E-89F2-40C49F39FB66}"/>
              </a:ext>
            </a:extLst>
          </p:cNvPr>
          <p:cNvSpPr>
            <a:spLocks noGrp="1"/>
          </p:cNvSpPr>
          <p:nvPr>
            <p:ph type="body" sz="quarter" idx="16"/>
          </p:nvPr>
        </p:nvSpPr>
        <p:spPr>
          <a:xfrm>
            <a:off x="6123460" y="2498570"/>
            <a:ext cx="2308216" cy="787908"/>
          </a:xfrm>
        </p:spPr>
        <p:txBody>
          <a:bodyPr/>
          <a:lstStyle/>
          <a:p>
            <a:r>
              <a:rPr lang="fr-FR"/>
              <a:t>+ 3500 </a:t>
            </a:r>
            <a:r>
              <a:rPr lang="fr-FR" dirty="0"/>
              <a:t>participants</a:t>
            </a:r>
          </a:p>
        </p:txBody>
      </p:sp>
      <p:sp>
        <p:nvSpPr>
          <p:cNvPr id="8" name="Espace réservé du texte 7">
            <a:extLst>
              <a:ext uri="{FF2B5EF4-FFF2-40B4-BE49-F238E27FC236}">
                <a16:creationId xmlns:a16="http://schemas.microsoft.com/office/drawing/2014/main" id="{EF454C08-01FF-4B41-952C-7BD7F2787CFE}"/>
              </a:ext>
            </a:extLst>
          </p:cNvPr>
          <p:cNvSpPr>
            <a:spLocks noGrp="1"/>
          </p:cNvSpPr>
          <p:nvPr>
            <p:ph type="body" sz="quarter" idx="17"/>
          </p:nvPr>
        </p:nvSpPr>
        <p:spPr>
          <a:xfrm>
            <a:off x="8647658" y="2479082"/>
            <a:ext cx="2308216" cy="787908"/>
          </a:xfrm>
        </p:spPr>
        <p:txBody>
          <a:bodyPr/>
          <a:lstStyle/>
          <a:p>
            <a:r>
              <a:rPr lang="fr-FR" dirty="0"/>
              <a:t>4 régions traversées</a:t>
            </a:r>
          </a:p>
        </p:txBody>
      </p:sp>
      <p:sp>
        <p:nvSpPr>
          <p:cNvPr id="9" name="Espace réservé du texte 8">
            <a:extLst>
              <a:ext uri="{FF2B5EF4-FFF2-40B4-BE49-F238E27FC236}">
                <a16:creationId xmlns:a16="http://schemas.microsoft.com/office/drawing/2014/main" id="{CC76F507-9370-42A3-995F-00AFF26DFB6B}"/>
              </a:ext>
            </a:extLst>
          </p:cNvPr>
          <p:cNvSpPr>
            <a:spLocks noGrp="1"/>
          </p:cNvSpPr>
          <p:nvPr>
            <p:ph type="body" sz="quarter" idx="18"/>
          </p:nvPr>
        </p:nvSpPr>
        <p:spPr>
          <a:xfrm>
            <a:off x="1140184" y="4852193"/>
            <a:ext cx="2308216" cy="393954"/>
          </a:xfrm>
        </p:spPr>
        <p:txBody>
          <a:bodyPr/>
          <a:lstStyle/>
          <a:p>
            <a:r>
              <a:rPr lang="fr-FR" dirty="0"/>
              <a:t>4 TV	</a:t>
            </a:r>
          </a:p>
        </p:txBody>
      </p:sp>
      <p:sp>
        <p:nvSpPr>
          <p:cNvPr id="10" name="Espace réservé du texte 9">
            <a:extLst>
              <a:ext uri="{FF2B5EF4-FFF2-40B4-BE49-F238E27FC236}">
                <a16:creationId xmlns:a16="http://schemas.microsoft.com/office/drawing/2014/main" id="{C73E6FF1-57ED-4798-96FD-2E7CF85FE2C3}"/>
              </a:ext>
            </a:extLst>
          </p:cNvPr>
          <p:cNvSpPr>
            <a:spLocks noGrp="1"/>
          </p:cNvSpPr>
          <p:nvPr>
            <p:ph type="body" sz="quarter" idx="19"/>
          </p:nvPr>
        </p:nvSpPr>
        <p:spPr>
          <a:xfrm>
            <a:off x="3650585" y="4852193"/>
            <a:ext cx="2308216" cy="393954"/>
          </a:xfrm>
        </p:spPr>
        <p:txBody>
          <a:bodyPr/>
          <a:lstStyle/>
          <a:p>
            <a:r>
              <a:rPr lang="fr-FR" dirty="0"/>
              <a:t>7 radios</a:t>
            </a:r>
          </a:p>
        </p:txBody>
      </p:sp>
      <p:sp>
        <p:nvSpPr>
          <p:cNvPr id="11" name="Espace réservé du texte 10">
            <a:extLst>
              <a:ext uri="{FF2B5EF4-FFF2-40B4-BE49-F238E27FC236}">
                <a16:creationId xmlns:a16="http://schemas.microsoft.com/office/drawing/2014/main" id="{BE374EA5-2F8C-4E0D-B0F6-D93B52D98BC5}"/>
              </a:ext>
            </a:extLst>
          </p:cNvPr>
          <p:cNvSpPr>
            <a:spLocks noGrp="1"/>
          </p:cNvSpPr>
          <p:nvPr>
            <p:ph type="body" sz="quarter" idx="20"/>
          </p:nvPr>
        </p:nvSpPr>
        <p:spPr>
          <a:xfrm>
            <a:off x="6123460" y="4533326"/>
            <a:ext cx="2308216" cy="787908"/>
          </a:xfrm>
        </p:spPr>
        <p:txBody>
          <a:bodyPr/>
          <a:lstStyle/>
          <a:p>
            <a:r>
              <a:rPr lang="fr-FR" dirty="0"/>
              <a:t>35 articles presse</a:t>
            </a:r>
          </a:p>
        </p:txBody>
      </p:sp>
      <p:sp>
        <p:nvSpPr>
          <p:cNvPr id="12" name="Espace réservé du texte 11">
            <a:extLst>
              <a:ext uri="{FF2B5EF4-FFF2-40B4-BE49-F238E27FC236}">
                <a16:creationId xmlns:a16="http://schemas.microsoft.com/office/drawing/2014/main" id="{DA411238-52FC-443B-A773-D65454387DB3}"/>
              </a:ext>
            </a:extLst>
          </p:cNvPr>
          <p:cNvSpPr>
            <a:spLocks noGrp="1"/>
          </p:cNvSpPr>
          <p:nvPr>
            <p:ph type="body" sz="quarter" idx="21"/>
          </p:nvPr>
        </p:nvSpPr>
        <p:spPr>
          <a:xfrm>
            <a:off x="8647657" y="4261262"/>
            <a:ext cx="2643953" cy="1575816"/>
          </a:xfrm>
        </p:spPr>
        <p:txBody>
          <a:bodyPr/>
          <a:lstStyle/>
          <a:p>
            <a:r>
              <a:rPr lang="fr-FR" dirty="0"/>
              <a:t>5 éditions régionales et nationales</a:t>
            </a:r>
          </a:p>
        </p:txBody>
      </p:sp>
      <p:sp>
        <p:nvSpPr>
          <p:cNvPr id="17" name="Titre 9">
            <a:extLst>
              <a:ext uri="{FF2B5EF4-FFF2-40B4-BE49-F238E27FC236}">
                <a16:creationId xmlns:a16="http://schemas.microsoft.com/office/drawing/2014/main" id="{591FD782-7BF3-4AD3-9EAB-BF016800ADC5}"/>
              </a:ext>
            </a:extLst>
          </p:cNvPr>
          <p:cNvSpPr>
            <a:spLocks noGrp="1"/>
          </p:cNvSpPr>
          <p:nvPr>
            <p:ph type="title"/>
          </p:nvPr>
        </p:nvSpPr>
        <p:spPr>
          <a:xfrm>
            <a:off x="550863" y="652463"/>
            <a:ext cx="11075987" cy="344487"/>
          </a:xfrm>
        </p:spPr>
        <p:txBody>
          <a:bodyPr/>
          <a:lstStyle/>
          <a:p>
            <a:r>
              <a:rPr lang="fr-FR" dirty="0" err="1">
                <a:solidFill>
                  <a:schemeClr val="accent3"/>
                </a:solidFill>
              </a:rPr>
              <a:t>CycloCancer</a:t>
            </a:r>
            <a:r>
              <a:rPr lang="fr-FR" dirty="0">
                <a:solidFill>
                  <a:schemeClr val="accent3"/>
                </a:solidFill>
              </a:rPr>
              <a:t> </a:t>
            </a:r>
            <a:r>
              <a:rPr lang="fr-FR" dirty="0"/>
              <a:t>quelques chiffres</a:t>
            </a:r>
          </a:p>
        </p:txBody>
      </p:sp>
      <p:pic>
        <p:nvPicPr>
          <p:cNvPr id="18" name="Image 17">
            <a:extLst>
              <a:ext uri="{FF2B5EF4-FFF2-40B4-BE49-F238E27FC236}">
                <a16:creationId xmlns:a16="http://schemas.microsoft.com/office/drawing/2014/main" id="{21C3DAEE-FD10-4629-91AC-61E8B97B1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858" y="262538"/>
            <a:ext cx="1899753" cy="1020822"/>
          </a:xfrm>
          <a:prstGeom prst="rect">
            <a:avLst/>
          </a:prstGeom>
        </p:spPr>
      </p:pic>
      <p:sp>
        <p:nvSpPr>
          <p:cNvPr id="13" name="ZoneTexte 12">
            <a:extLst>
              <a:ext uri="{FF2B5EF4-FFF2-40B4-BE49-F238E27FC236}">
                <a16:creationId xmlns:a16="http://schemas.microsoft.com/office/drawing/2014/main" id="{236BE8C0-9D34-4A33-B21A-446D81EE8D90}"/>
              </a:ext>
            </a:extLst>
          </p:cNvPr>
          <p:cNvSpPr txBox="1"/>
          <p:nvPr/>
        </p:nvSpPr>
        <p:spPr>
          <a:xfrm>
            <a:off x="550863" y="1097280"/>
            <a:ext cx="8505756" cy="387530"/>
          </a:xfrm>
          <a:prstGeom prst="rect">
            <a:avLst/>
          </a:prstGeom>
          <a:noFill/>
        </p:spPr>
        <p:txBody>
          <a:bodyPr wrap="square" lIns="0" tIns="0" rIns="0" bIns="0" rtlCol="0">
            <a:noAutofit/>
          </a:bodyPr>
          <a:lstStyle/>
          <a:p>
            <a:pPr algn="l">
              <a:lnSpc>
                <a:spcPct val="95000"/>
              </a:lnSpc>
              <a:spcBef>
                <a:spcPts val="375"/>
              </a:spcBef>
            </a:pPr>
            <a:r>
              <a:rPr lang="fr-FR" sz="1600" dirty="0">
                <a:solidFill>
                  <a:schemeClr val="bg1">
                    <a:lumMod val="50000"/>
                  </a:schemeClr>
                </a:solidFill>
              </a:rPr>
              <a:t>La </a:t>
            </a:r>
            <a:r>
              <a:rPr lang="fr-FR" sz="1600" dirty="0" err="1">
                <a:solidFill>
                  <a:schemeClr val="bg1">
                    <a:lumMod val="50000"/>
                  </a:schemeClr>
                </a:solidFill>
              </a:rPr>
              <a:t>TeamCycloCancer</a:t>
            </a:r>
            <a:r>
              <a:rPr lang="fr-FR" sz="1600" dirty="0">
                <a:solidFill>
                  <a:schemeClr val="bg1">
                    <a:lumMod val="50000"/>
                  </a:schemeClr>
                </a:solidFill>
              </a:rPr>
              <a:t> met en avant les clubs organisateurs, et les interlocuteurs locaux, dans un contexte de proximité. </a:t>
            </a:r>
          </a:p>
        </p:txBody>
      </p:sp>
      <p:sp>
        <p:nvSpPr>
          <p:cNvPr id="14" name="ZoneTexte 13">
            <a:extLst>
              <a:ext uri="{FF2B5EF4-FFF2-40B4-BE49-F238E27FC236}">
                <a16:creationId xmlns:a16="http://schemas.microsoft.com/office/drawing/2014/main" id="{F18F1E2A-9E99-46D3-9345-E07A1BF3E0EE}"/>
              </a:ext>
            </a:extLst>
          </p:cNvPr>
          <p:cNvSpPr txBox="1"/>
          <p:nvPr/>
        </p:nvSpPr>
        <p:spPr>
          <a:xfrm>
            <a:off x="379828" y="6372665"/>
            <a:ext cx="1772529" cy="485335"/>
          </a:xfrm>
          <a:prstGeom prst="rect">
            <a:avLst/>
          </a:prstGeom>
          <a:solidFill>
            <a:schemeClr val="bg1"/>
          </a:solidFill>
        </p:spPr>
        <p:txBody>
          <a:bodyPr wrap="square" lIns="0" tIns="0" rIns="0" bIns="0" rtlCol="0">
            <a:noAutofit/>
          </a:bodyPr>
          <a:lstStyle/>
          <a:p>
            <a:pPr algn="l">
              <a:lnSpc>
                <a:spcPct val="95000"/>
              </a:lnSpc>
              <a:spcBef>
                <a:spcPts val="375"/>
              </a:spcBef>
            </a:pPr>
            <a:endParaRPr lang="fr-FR" sz="1600" dirty="0"/>
          </a:p>
        </p:txBody>
      </p:sp>
      <p:pic>
        <p:nvPicPr>
          <p:cNvPr id="19" name="Image 18">
            <a:extLst>
              <a:ext uri="{FF2B5EF4-FFF2-40B4-BE49-F238E27FC236}">
                <a16:creationId xmlns:a16="http://schemas.microsoft.com/office/drawing/2014/main" id="{F4883886-FB09-433E-AAE6-98A3CA563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6400800"/>
            <a:ext cx="1275008" cy="457200"/>
          </a:xfrm>
          <a:prstGeom prst="rect">
            <a:avLst/>
          </a:prstGeom>
        </p:spPr>
      </p:pic>
      <p:sp>
        <p:nvSpPr>
          <p:cNvPr id="20" name="Espace réservé du pied de page 2">
            <a:extLst>
              <a:ext uri="{FF2B5EF4-FFF2-40B4-BE49-F238E27FC236}">
                <a16:creationId xmlns:a16="http://schemas.microsoft.com/office/drawing/2014/main" id="{6A1C07E8-BA99-460F-BDA0-01C2282F06D6}"/>
              </a:ext>
            </a:extLst>
          </p:cNvPr>
          <p:cNvSpPr>
            <a:spLocks noGrp="1"/>
          </p:cNvSpPr>
          <p:nvPr>
            <p:ph type="ftr" sz="quarter" idx="11"/>
          </p:nvPr>
        </p:nvSpPr>
        <p:spPr>
          <a:xfrm>
            <a:off x="1962346" y="6542268"/>
            <a:ext cx="5682790" cy="153888"/>
          </a:xfrm>
        </p:spPr>
        <p:txBody>
          <a:bodyPr/>
          <a:lstStyle/>
          <a:p>
            <a:r>
              <a:rPr lang="fr-FR" dirty="0"/>
              <a:t>Diagonale Cyclo Cancer – Dossier de presse</a:t>
            </a:r>
          </a:p>
        </p:txBody>
      </p:sp>
    </p:spTree>
    <p:extLst>
      <p:ext uri="{BB962C8B-B14F-4D97-AF65-F5344CB8AC3E}">
        <p14:creationId xmlns:p14="http://schemas.microsoft.com/office/powerpoint/2010/main" val="306224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B027C-3FC9-472D-8A19-8A5AC1CE334B}"/>
              </a:ext>
            </a:extLst>
          </p:cNvPr>
          <p:cNvSpPr>
            <a:spLocks noGrp="1"/>
          </p:cNvSpPr>
          <p:nvPr>
            <p:ph type="ctrTitle"/>
          </p:nvPr>
        </p:nvSpPr>
        <p:spPr/>
        <p:txBody>
          <a:bodyPr/>
          <a:lstStyle/>
          <a:p>
            <a:r>
              <a:rPr lang="fr-FR" dirty="0"/>
              <a:t>Edition </a:t>
            </a:r>
            <a:r>
              <a:rPr lang="fr-FR" dirty="0" err="1"/>
              <a:t>valdoisienne</a:t>
            </a:r>
            <a:endParaRPr lang="fr-FR" dirty="0"/>
          </a:p>
        </p:txBody>
      </p:sp>
      <p:sp>
        <p:nvSpPr>
          <p:cNvPr id="3" name="Espace réservé de la date 2">
            <a:extLst>
              <a:ext uri="{FF2B5EF4-FFF2-40B4-BE49-F238E27FC236}">
                <a16:creationId xmlns:a16="http://schemas.microsoft.com/office/drawing/2014/main" id="{D0B480D3-9636-485F-8610-B499857ADAB6}"/>
              </a:ext>
            </a:extLst>
          </p:cNvPr>
          <p:cNvSpPr>
            <a:spLocks noGrp="1"/>
          </p:cNvSpPr>
          <p:nvPr>
            <p:ph type="dt" sz="half" idx="10"/>
          </p:nvPr>
        </p:nvSpPr>
        <p:spPr/>
        <p:txBody>
          <a:bodyPr/>
          <a:lstStyle/>
          <a:p>
            <a:r>
              <a:rPr lang="fr-FR"/>
              <a:t>25/11/2019 </a:t>
            </a:r>
          </a:p>
        </p:txBody>
      </p:sp>
      <p:sp>
        <p:nvSpPr>
          <p:cNvPr id="4" name="ZoneTexte 3">
            <a:extLst>
              <a:ext uri="{FF2B5EF4-FFF2-40B4-BE49-F238E27FC236}">
                <a16:creationId xmlns:a16="http://schemas.microsoft.com/office/drawing/2014/main" id="{CC705318-E7FE-46C7-A093-606D32C0903B}"/>
              </a:ext>
            </a:extLst>
          </p:cNvPr>
          <p:cNvSpPr txBox="1"/>
          <p:nvPr/>
        </p:nvSpPr>
        <p:spPr>
          <a:xfrm>
            <a:off x="379828" y="5992837"/>
            <a:ext cx="2743200" cy="677108"/>
          </a:xfrm>
          <a:prstGeom prst="rect">
            <a:avLst/>
          </a:prstGeom>
          <a:solidFill>
            <a:schemeClr val="bg1"/>
          </a:solidFill>
        </p:spPr>
        <p:txBody>
          <a:bodyPr wrap="square" lIns="0" tIns="0" rIns="0" bIns="0" rtlCol="0">
            <a:noAutofit/>
          </a:bodyPr>
          <a:lstStyle/>
          <a:p>
            <a:pPr algn="l">
              <a:lnSpc>
                <a:spcPct val="95000"/>
              </a:lnSpc>
              <a:spcBef>
                <a:spcPts val="375"/>
              </a:spcBef>
            </a:pPr>
            <a:endParaRPr lang="fr-FR" sz="1600" dirty="0"/>
          </a:p>
        </p:txBody>
      </p:sp>
      <p:pic>
        <p:nvPicPr>
          <p:cNvPr id="5" name="Image 4">
            <a:extLst>
              <a:ext uri="{FF2B5EF4-FFF2-40B4-BE49-F238E27FC236}">
                <a16:creationId xmlns:a16="http://schemas.microsoft.com/office/drawing/2014/main" id="{7CBC7A2B-5853-40EA-9002-F69D3CD65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6400800"/>
            <a:ext cx="1275008" cy="457200"/>
          </a:xfrm>
          <a:prstGeom prst="rect">
            <a:avLst/>
          </a:prstGeom>
        </p:spPr>
      </p:pic>
      <p:sp>
        <p:nvSpPr>
          <p:cNvPr id="6" name="Rectangle 5">
            <a:extLst>
              <a:ext uri="{FF2B5EF4-FFF2-40B4-BE49-F238E27FC236}">
                <a16:creationId xmlns:a16="http://schemas.microsoft.com/office/drawing/2014/main" id="{8BCF8096-CCA5-450A-8B94-CFE3F4C916B6}"/>
              </a:ext>
            </a:extLst>
          </p:cNvPr>
          <p:cNvSpPr/>
          <p:nvPr/>
        </p:nvSpPr>
        <p:spPr>
          <a:xfrm>
            <a:off x="1049628" y="2667175"/>
            <a:ext cx="3585020" cy="461665"/>
          </a:xfrm>
          <a:prstGeom prst="rect">
            <a:avLst/>
          </a:prstGeom>
        </p:spPr>
        <p:txBody>
          <a:bodyPr wrap="none">
            <a:spAutoFit/>
          </a:bodyPr>
          <a:lstStyle/>
          <a:p>
            <a:r>
              <a:rPr lang="fr-FR" sz="2400" dirty="0">
                <a:solidFill>
                  <a:schemeClr val="bg1"/>
                </a:solidFill>
              </a:rPr>
              <a:t>3 octobre 2021 - Taverny</a:t>
            </a:r>
          </a:p>
        </p:txBody>
      </p:sp>
    </p:spTree>
    <p:extLst>
      <p:ext uri="{BB962C8B-B14F-4D97-AF65-F5344CB8AC3E}">
        <p14:creationId xmlns:p14="http://schemas.microsoft.com/office/powerpoint/2010/main" val="26536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25/11/2019 </a:t>
            </a:r>
          </a:p>
        </p:txBody>
      </p:sp>
      <p:sp>
        <p:nvSpPr>
          <p:cNvPr id="3" name="Espace réservé du pied de page 2"/>
          <p:cNvSpPr>
            <a:spLocks noGrp="1"/>
          </p:cNvSpPr>
          <p:nvPr>
            <p:ph type="ftr" sz="quarter" idx="11"/>
          </p:nvPr>
        </p:nvSpPr>
        <p:spPr/>
        <p:txBody>
          <a:bodyPr/>
          <a:lstStyle/>
          <a:p>
            <a:r>
              <a:rPr lang="fr-FR" dirty="0"/>
              <a:t>Diagonale Cyclo Cancer – Dossier de presse</a:t>
            </a:r>
          </a:p>
        </p:txBody>
      </p:sp>
      <p:sp>
        <p:nvSpPr>
          <p:cNvPr id="4" name="Espace réservé du numéro de diapositive 3"/>
          <p:cNvSpPr>
            <a:spLocks noGrp="1"/>
          </p:cNvSpPr>
          <p:nvPr>
            <p:ph type="sldNum" sz="quarter" idx="12"/>
          </p:nvPr>
        </p:nvSpPr>
        <p:spPr/>
        <p:txBody>
          <a:bodyPr/>
          <a:lstStyle/>
          <a:p>
            <a:fld id="{65A9FC1D-3DD2-4A92-9E3B-6AB9C514B013}" type="slidenum">
              <a:rPr lang="fr-FR" smtClean="0"/>
              <a:t>6</a:t>
            </a:fld>
            <a:endParaRPr lang="fr-FR"/>
          </a:p>
        </p:txBody>
      </p:sp>
      <p:sp>
        <p:nvSpPr>
          <p:cNvPr id="8" name="Espace réservé du texte 7"/>
          <p:cNvSpPr>
            <a:spLocks noGrp="1"/>
          </p:cNvSpPr>
          <p:nvPr>
            <p:ph type="body" sz="quarter" idx="13"/>
          </p:nvPr>
        </p:nvSpPr>
        <p:spPr>
          <a:xfrm>
            <a:off x="2169324" y="3644425"/>
            <a:ext cx="2308216" cy="689420"/>
          </a:xfrm>
        </p:spPr>
        <p:txBody>
          <a:bodyPr/>
          <a:lstStyle/>
          <a:p>
            <a:r>
              <a:rPr lang="fr-FR" sz="1400" dirty="0" err="1"/>
              <a:t>Temoin</a:t>
            </a:r>
            <a:r>
              <a:rPr lang="fr-FR" sz="1400" dirty="0"/>
              <a:t> </a:t>
            </a:r>
            <a:r>
              <a:rPr lang="fr-FR" sz="1400" dirty="0" err="1"/>
              <a:t>audrey</a:t>
            </a:r>
            <a:r>
              <a:rPr lang="fr-FR" sz="1400" dirty="0"/>
              <a:t> qualité , engagement solidarité</a:t>
            </a:r>
          </a:p>
          <a:p>
            <a:r>
              <a:rPr lang="fr-FR" sz="1400" dirty="0"/>
              <a:t>« commentaires plus court </a:t>
            </a:r>
            <a:r>
              <a:rPr lang="fr-FR" sz="1400" dirty="0" err="1"/>
              <a:t>sque</a:t>
            </a:r>
            <a:r>
              <a:rPr lang="fr-FR" sz="1400" dirty="0"/>
              <a:t> PM » </a:t>
            </a:r>
          </a:p>
        </p:txBody>
      </p:sp>
      <p:sp>
        <p:nvSpPr>
          <p:cNvPr id="10" name="Titre 9"/>
          <p:cNvSpPr>
            <a:spLocks noGrp="1"/>
          </p:cNvSpPr>
          <p:nvPr>
            <p:ph type="title"/>
          </p:nvPr>
        </p:nvSpPr>
        <p:spPr/>
        <p:txBody>
          <a:bodyPr/>
          <a:lstStyle/>
          <a:p>
            <a:r>
              <a:rPr lang="fr-FR" dirty="0" err="1">
                <a:solidFill>
                  <a:schemeClr val="accent3"/>
                </a:solidFill>
              </a:rPr>
              <a:t>CycloCancer</a:t>
            </a:r>
            <a:r>
              <a:rPr lang="fr-FR" dirty="0">
                <a:solidFill>
                  <a:schemeClr val="accent3"/>
                </a:solidFill>
              </a:rPr>
              <a:t> </a:t>
            </a:r>
            <a:r>
              <a:rPr lang="fr-FR" dirty="0"/>
              <a:t>édition </a:t>
            </a:r>
            <a:r>
              <a:rPr lang="fr-FR" dirty="0" err="1"/>
              <a:t>valdoisienne</a:t>
            </a:r>
            <a:endParaRPr lang="fr-FR" dirty="0"/>
          </a:p>
        </p:txBody>
      </p:sp>
      <p:sp>
        <p:nvSpPr>
          <p:cNvPr id="13" name="Rectangle 12"/>
          <p:cNvSpPr/>
          <p:nvPr/>
        </p:nvSpPr>
        <p:spPr>
          <a:xfrm>
            <a:off x="399245" y="6387921"/>
            <a:ext cx="1770078" cy="470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4" y="6400800"/>
            <a:ext cx="1275008" cy="457200"/>
          </a:xfrm>
          <a:prstGeom prst="rect">
            <a:avLst/>
          </a:prstGeom>
        </p:spPr>
      </p:pic>
      <p:sp>
        <p:nvSpPr>
          <p:cNvPr id="7" name="Rectangle 6"/>
          <p:cNvSpPr/>
          <p:nvPr/>
        </p:nvSpPr>
        <p:spPr>
          <a:xfrm>
            <a:off x="6714870" y="2302256"/>
            <a:ext cx="4685136" cy="38121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812925" y="2495439"/>
            <a:ext cx="4353059" cy="3460848"/>
          </a:xfrm>
          <a:prstGeom prst="rect">
            <a:avLst/>
          </a:prstGeom>
          <a:noFill/>
        </p:spPr>
        <p:txBody>
          <a:bodyPr wrap="none" lIns="0" tIns="0" rIns="0" bIns="0" rtlCol="0">
            <a:noAutofit/>
          </a:bodyPr>
          <a:lstStyle/>
          <a:p>
            <a:pPr algn="l">
              <a:lnSpc>
                <a:spcPct val="95000"/>
              </a:lnSpc>
              <a:spcBef>
                <a:spcPts val="375"/>
              </a:spcBef>
            </a:pPr>
            <a:r>
              <a:rPr lang="fr-FR" sz="1400" b="1" dirty="0">
                <a:solidFill>
                  <a:schemeClr val="bg1"/>
                </a:solidFill>
              </a:rPr>
              <a:t>L’association CYCLOCANCER a pour vocation </a:t>
            </a:r>
          </a:p>
          <a:p>
            <a:pPr algn="l">
              <a:lnSpc>
                <a:spcPct val="95000"/>
              </a:lnSpc>
              <a:spcBef>
                <a:spcPts val="375"/>
              </a:spcBef>
            </a:pPr>
            <a:r>
              <a:rPr lang="fr-FR" sz="1400" b="1" dirty="0">
                <a:solidFill>
                  <a:schemeClr val="bg1"/>
                </a:solidFill>
              </a:rPr>
              <a:t>d’aider la recherche contre le cancer en organisant </a:t>
            </a:r>
          </a:p>
          <a:p>
            <a:pPr algn="l">
              <a:lnSpc>
                <a:spcPct val="95000"/>
              </a:lnSpc>
              <a:spcBef>
                <a:spcPts val="375"/>
              </a:spcBef>
            </a:pPr>
            <a:r>
              <a:rPr lang="fr-FR" sz="1400" b="1" dirty="0">
                <a:solidFill>
                  <a:schemeClr val="bg1"/>
                </a:solidFill>
              </a:rPr>
              <a:t>des épreuves cyclistes et pédestres. Patrice MARTIN</a:t>
            </a:r>
          </a:p>
          <a:p>
            <a:pPr algn="l">
              <a:lnSpc>
                <a:spcPct val="95000"/>
              </a:lnSpc>
              <a:spcBef>
                <a:spcPts val="375"/>
              </a:spcBef>
            </a:pPr>
            <a:r>
              <a:rPr lang="fr-FR" sz="1400" b="1" dirty="0">
                <a:solidFill>
                  <a:schemeClr val="bg1"/>
                </a:solidFill>
              </a:rPr>
              <a:t>lutte depuis 2013 contre cette terrible maladie. </a:t>
            </a:r>
          </a:p>
          <a:p>
            <a:pPr algn="l">
              <a:lnSpc>
                <a:spcPct val="95000"/>
              </a:lnSpc>
              <a:spcBef>
                <a:spcPts val="375"/>
              </a:spcBef>
            </a:pPr>
            <a:r>
              <a:rPr lang="fr-FR" sz="1400" b="1" dirty="0">
                <a:solidFill>
                  <a:schemeClr val="bg1"/>
                </a:solidFill>
              </a:rPr>
              <a:t>C’est en 2014 qu’il créait l’association et organise des</a:t>
            </a:r>
          </a:p>
          <a:p>
            <a:pPr algn="l">
              <a:lnSpc>
                <a:spcPct val="95000"/>
              </a:lnSpc>
              <a:spcBef>
                <a:spcPts val="375"/>
              </a:spcBef>
            </a:pPr>
            <a:r>
              <a:rPr lang="fr-FR" sz="1400" b="1" dirty="0">
                <a:solidFill>
                  <a:schemeClr val="bg1"/>
                </a:solidFill>
              </a:rPr>
              <a:t>épreuves CYCLOCANCER. </a:t>
            </a:r>
          </a:p>
          <a:p>
            <a:pPr algn="l">
              <a:lnSpc>
                <a:spcPct val="95000"/>
              </a:lnSpc>
              <a:spcBef>
                <a:spcPts val="375"/>
              </a:spcBef>
            </a:pPr>
            <a:r>
              <a:rPr lang="fr-FR" sz="1400" b="1" dirty="0">
                <a:solidFill>
                  <a:schemeClr val="bg1"/>
                </a:solidFill>
              </a:rPr>
              <a:t>Depuis 8  éditions CYCLOCANCER ont permis de </a:t>
            </a:r>
          </a:p>
          <a:p>
            <a:pPr algn="l">
              <a:lnSpc>
                <a:spcPct val="95000"/>
              </a:lnSpc>
              <a:spcBef>
                <a:spcPts val="375"/>
              </a:spcBef>
            </a:pPr>
            <a:r>
              <a:rPr lang="fr-FR" sz="1400" b="1" dirty="0">
                <a:solidFill>
                  <a:schemeClr val="bg1"/>
                </a:solidFill>
              </a:rPr>
              <a:t>collecter plus de 40k€ de dons et reversés en totalité </a:t>
            </a:r>
          </a:p>
          <a:p>
            <a:pPr algn="l">
              <a:lnSpc>
                <a:spcPct val="95000"/>
              </a:lnSpc>
              <a:spcBef>
                <a:spcPts val="375"/>
              </a:spcBef>
            </a:pPr>
            <a:r>
              <a:rPr lang="fr-FR" sz="1400" b="1" dirty="0">
                <a:solidFill>
                  <a:schemeClr val="bg1"/>
                </a:solidFill>
              </a:rPr>
              <a:t>à des centres hospitaliers. </a:t>
            </a:r>
          </a:p>
          <a:p>
            <a:pPr algn="l">
              <a:lnSpc>
                <a:spcPct val="95000"/>
              </a:lnSpc>
              <a:spcBef>
                <a:spcPts val="375"/>
              </a:spcBef>
            </a:pPr>
            <a:r>
              <a:rPr lang="fr-FR" sz="1400" b="1" dirty="0">
                <a:solidFill>
                  <a:schemeClr val="bg1"/>
                </a:solidFill>
              </a:rPr>
              <a:t>En 2021,Patrice et son équipe se sont lancés un défi: </a:t>
            </a:r>
          </a:p>
          <a:p>
            <a:pPr algn="l">
              <a:lnSpc>
                <a:spcPct val="95000"/>
              </a:lnSpc>
              <a:spcBef>
                <a:spcPts val="375"/>
              </a:spcBef>
            </a:pPr>
            <a:r>
              <a:rPr lang="fr-FR" sz="1400" b="1" dirty="0">
                <a:solidFill>
                  <a:schemeClr val="bg1"/>
                </a:solidFill>
              </a:rPr>
              <a:t>          « Aider les enfants atteints d’un cancer » </a:t>
            </a:r>
          </a:p>
          <a:p>
            <a:pPr algn="l">
              <a:lnSpc>
                <a:spcPct val="95000"/>
              </a:lnSpc>
              <a:spcBef>
                <a:spcPts val="375"/>
              </a:spcBef>
            </a:pPr>
            <a:r>
              <a:rPr lang="fr-FR" sz="1400" b="1" dirty="0">
                <a:solidFill>
                  <a:schemeClr val="bg1"/>
                </a:solidFill>
              </a:rPr>
              <a:t>Nous comptons sur votre générosité pour soutenir </a:t>
            </a:r>
          </a:p>
          <a:p>
            <a:pPr algn="l">
              <a:lnSpc>
                <a:spcPct val="95000"/>
              </a:lnSpc>
              <a:spcBef>
                <a:spcPts val="375"/>
              </a:spcBef>
            </a:pPr>
            <a:r>
              <a:rPr lang="fr-FR" sz="1400" b="1" dirty="0">
                <a:solidFill>
                  <a:schemeClr val="bg1"/>
                </a:solidFill>
              </a:rPr>
              <a:t>notre action.</a:t>
            </a:r>
          </a:p>
        </p:txBody>
      </p:sp>
      <p:pic>
        <p:nvPicPr>
          <p:cNvPr id="12" name="Image 11">
            <a:extLst>
              <a:ext uri="{FF2B5EF4-FFF2-40B4-BE49-F238E27FC236}">
                <a16:creationId xmlns:a16="http://schemas.microsoft.com/office/drawing/2014/main" id="{5C00E9AA-EFC1-4C41-8F01-1C649C6919A9}"/>
              </a:ext>
            </a:extLst>
          </p:cNvPr>
          <p:cNvPicPr>
            <a:picLocks noChangeAspect="1"/>
          </p:cNvPicPr>
          <p:nvPr/>
        </p:nvPicPr>
        <p:blipFill>
          <a:blip r:embed="rId3"/>
          <a:stretch>
            <a:fillRect/>
          </a:stretch>
        </p:blipFill>
        <p:spPr>
          <a:xfrm>
            <a:off x="10538740" y="897269"/>
            <a:ext cx="1254488" cy="1598170"/>
          </a:xfrm>
          <a:prstGeom prst="rect">
            <a:avLst/>
          </a:prstGeom>
        </p:spPr>
      </p:pic>
      <p:sp>
        <p:nvSpPr>
          <p:cNvPr id="9" name="ZoneTexte 8"/>
          <p:cNvSpPr txBox="1"/>
          <p:nvPr/>
        </p:nvSpPr>
        <p:spPr>
          <a:xfrm>
            <a:off x="6804893" y="1474891"/>
            <a:ext cx="3691260" cy="798491"/>
          </a:xfrm>
          <a:prstGeom prst="rect">
            <a:avLst/>
          </a:prstGeom>
          <a:noFill/>
        </p:spPr>
        <p:txBody>
          <a:bodyPr wrap="square" lIns="0" tIns="0" rIns="0" bIns="0" rtlCol="0">
            <a:noAutofit/>
          </a:bodyPr>
          <a:lstStyle/>
          <a:p>
            <a:pPr algn="r">
              <a:lnSpc>
                <a:spcPct val="95000"/>
              </a:lnSpc>
              <a:spcBef>
                <a:spcPts val="375"/>
              </a:spcBef>
            </a:pPr>
            <a:endParaRPr lang="fr-FR" sz="1600" b="1" dirty="0"/>
          </a:p>
          <a:p>
            <a:pPr algn="r">
              <a:lnSpc>
                <a:spcPct val="95000"/>
              </a:lnSpc>
              <a:spcBef>
                <a:spcPts val="375"/>
              </a:spcBef>
            </a:pPr>
            <a:r>
              <a:rPr lang="fr-FR" sz="1600" dirty="0"/>
              <a:t>Patrice Martin</a:t>
            </a:r>
          </a:p>
          <a:p>
            <a:pPr algn="r">
              <a:lnSpc>
                <a:spcPct val="95000"/>
              </a:lnSpc>
              <a:spcBef>
                <a:spcPts val="375"/>
              </a:spcBef>
            </a:pPr>
            <a:r>
              <a:rPr lang="fr-FR" sz="1600" b="1" dirty="0"/>
              <a:t>Président fondateur </a:t>
            </a:r>
            <a:r>
              <a:rPr lang="fr-FR" sz="1600" b="1" dirty="0" err="1"/>
              <a:t>CycloCancer</a:t>
            </a:r>
            <a:endParaRPr lang="fr-FR" sz="1600" b="1" dirty="0"/>
          </a:p>
        </p:txBody>
      </p:sp>
      <p:sp>
        <p:nvSpPr>
          <p:cNvPr id="15" name="ZoneTexte 14"/>
          <p:cNvSpPr txBox="1"/>
          <p:nvPr/>
        </p:nvSpPr>
        <p:spPr>
          <a:xfrm>
            <a:off x="746976" y="3014754"/>
            <a:ext cx="5499278" cy="2088498"/>
          </a:xfrm>
          <a:prstGeom prst="rect">
            <a:avLst/>
          </a:prstGeom>
          <a:solidFill>
            <a:srgbClr val="FF6600"/>
          </a:solidFill>
        </p:spPr>
        <p:txBody>
          <a:bodyPr wrap="square" lIns="108000" tIns="0" rIns="108000" bIns="0" rtlCol="0">
            <a:noAutofit/>
          </a:bodyPr>
          <a:lstStyle/>
          <a:p>
            <a:pPr>
              <a:lnSpc>
                <a:spcPct val="95000"/>
              </a:lnSpc>
              <a:spcBef>
                <a:spcPts val="375"/>
              </a:spcBef>
            </a:pPr>
            <a:r>
              <a:rPr lang="fr-FR" sz="1600" dirty="0">
                <a:solidFill>
                  <a:schemeClr val="bg1"/>
                </a:solidFill>
              </a:rPr>
              <a:t>C’est la force d’un collectif convaincu qui a conduit ce projet. La cause entendue, les organisateurs ont mobilisé leur énergie. </a:t>
            </a:r>
          </a:p>
          <a:p>
            <a:pPr algn="l">
              <a:lnSpc>
                <a:spcPct val="95000"/>
              </a:lnSpc>
              <a:spcBef>
                <a:spcPts val="375"/>
              </a:spcBef>
            </a:pPr>
            <a:r>
              <a:rPr lang="fr-FR" sz="1600" dirty="0">
                <a:solidFill>
                  <a:schemeClr val="bg1"/>
                </a:solidFill>
              </a:rPr>
              <a:t>Dans l’esprit </a:t>
            </a:r>
            <a:r>
              <a:rPr lang="fr-FR" sz="1600" dirty="0" err="1">
                <a:solidFill>
                  <a:schemeClr val="bg1"/>
                </a:solidFill>
              </a:rPr>
              <a:t>CycloCancer</a:t>
            </a:r>
            <a:r>
              <a:rPr lang="fr-FR" sz="1600" dirty="0">
                <a:solidFill>
                  <a:schemeClr val="bg1"/>
                </a:solidFill>
              </a:rPr>
              <a:t>, toutes les volontés, les avis et contributions ont permis la construction de cet événement. La générosité, la bienveillance ont primé sur l’orgueil et l’individualisme.</a:t>
            </a:r>
          </a:p>
          <a:p>
            <a:pPr algn="l">
              <a:lnSpc>
                <a:spcPct val="95000"/>
              </a:lnSpc>
              <a:spcBef>
                <a:spcPts val="375"/>
              </a:spcBef>
            </a:pPr>
            <a:r>
              <a:rPr lang="fr-FR" sz="1600" dirty="0">
                <a:solidFill>
                  <a:schemeClr val="bg1"/>
                </a:solidFill>
              </a:rPr>
              <a:t>Ce contexte pandémique ne doit pas occulter nos priorités </a:t>
            </a:r>
          </a:p>
          <a:p>
            <a:pPr algn="l">
              <a:lnSpc>
                <a:spcPct val="95000"/>
              </a:lnSpc>
              <a:spcBef>
                <a:spcPts val="375"/>
              </a:spcBef>
            </a:pPr>
            <a:endParaRPr lang="fr-FR" sz="1600" dirty="0">
              <a:solidFill>
                <a:schemeClr val="bg1"/>
              </a:solidFill>
            </a:endParaRPr>
          </a:p>
          <a:p>
            <a:pPr algn="l">
              <a:lnSpc>
                <a:spcPct val="95000"/>
              </a:lnSpc>
              <a:spcBef>
                <a:spcPts val="375"/>
              </a:spcBef>
            </a:pPr>
            <a:endParaRPr lang="fr-FR" sz="1600" dirty="0">
              <a:solidFill>
                <a:schemeClr val="bg1"/>
              </a:solidFill>
            </a:endParaRPr>
          </a:p>
          <a:p>
            <a:pPr algn="l">
              <a:lnSpc>
                <a:spcPct val="95000"/>
              </a:lnSpc>
              <a:spcBef>
                <a:spcPts val="375"/>
              </a:spcBef>
            </a:pPr>
            <a:endParaRPr lang="fr-FR" sz="1400" dirty="0">
              <a:solidFill>
                <a:schemeClr val="bg1"/>
              </a:solidFill>
            </a:endParaRPr>
          </a:p>
        </p:txBody>
      </p:sp>
      <p:sp>
        <p:nvSpPr>
          <p:cNvPr id="17" name="ZoneTexte 16"/>
          <p:cNvSpPr txBox="1"/>
          <p:nvPr/>
        </p:nvSpPr>
        <p:spPr>
          <a:xfrm>
            <a:off x="3245476" y="1874136"/>
            <a:ext cx="3000777" cy="1188514"/>
          </a:xfrm>
          <a:prstGeom prst="rect">
            <a:avLst/>
          </a:prstGeom>
          <a:noFill/>
        </p:spPr>
        <p:txBody>
          <a:bodyPr wrap="square" lIns="0" tIns="0" rIns="0" bIns="0" rtlCol="0">
            <a:noAutofit/>
          </a:bodyPr>
          <a:lstStyle/>
          <a:p>
            <a:pPr algn="l">
              <a:lnSpc>
                <a:spcPct val="95000"/>
              </a:lnSpc>
              <a:spcBef>
                <a:spcPts val="375"/>
              </a:spcBef>
            </a:pPr>
            <a:endParaRPr lang="fr-FR" sz="1600" dirty="0"/>
          </a:p>
          <a:p>
            <a:pPr algn="l">
              <a:lnSpc>
                <a:spcPct val="95000"/>
              </a:lnSpc>
              <a:spcBef>
                <a:spcPts val="375"/>
              </a:spcBef>
            </a:pPr>
            <a:endParaRPr lang="fr-FR" sz="1600" dirty="0"/>
          </a:p>
        </p:txBody>
      </p:sp>
      <p:sp>
        <p:nvSpPr>
          <p:cNvPr id="6" name="ZoneTexte 5"/>
          <p:cNvSpPr txBox="1"/>
          <p:nvPr/>
        </p:nvSpPr>
        <p:spPr>
          <a:xfrm>
            <a:off x="582498" y="1352229"/>
            <a:ext cx="8741806" cy="344125"/>
          </a:xfrm>
          <a:prstGeom prst="rect">
            <a:avLst/>
          </a:prstGeom>
          <a:noFill/>
        </p:spPr>
        <p:txBody>
          <a:bodyPr wrap="square" lIns="0" tIns="0" rIns="0" bIns="0" rtlCol="0">
            <a:noAutofit/>
          </a:bodyPr>
          <a:lstStyle/>
          <a:p>
            <a:pPr algn="l">
              <a:lnSpc>
                <a:spcPct val="95000"/>
              </a:lnSpc>
              <a:spcBef>
                <a:spcPts val="375"/>
              </a:spcBef>
            </a:pPr>
            <a:endParaRPr lang="fr-FR" sz="1600" dirty="0"/>
          </a:p>
        </p:txBody>
      </p:sp>
      <p:sp>
        <p:nvSpPr>
          <p:cNvPr id="20" name="ZoneTexte 19"/>
          <p:cNvSpPr txBox="1"/>
          <p:nvPr/>
        </p:nvSpPr>
        <p:spPr>
          <a:xfrm>
            <a:off x="581535" y="1110371"/>
            <a:ext cx="9926534" cy="253962"/>
          </a:xfrm>
          <a:prstGeom prst="rect">
            <a:avLst/>
          </a:prstGeom>
          <a:noFill/>
        </p:spPr>
        <p:txBody>
          <a:bodyPr wrap="square" lIns="0" tIns="0" rIns="0" bIns="0" rtlCol="0">
            <a:noAutofit/>
          </a:bodyPr>
          <a:lstStyle/>
          <a:p>
            <a:pPr>
              <a:lnSpc>
                <a:spcPct val="95000"/>
              </a:lnSpc>
              <a:spcBef>
                <a:spcPts val="375"/>
              </a:spcBef>
            </a:pPr>
            <a:r>
              <a:rPr lang="fr-FR" sz="1600" b="1" dirty="0">
                <a:solidFill>
                  <a:schemeClr val="accent2"/>
                </a:solidFill>
              </a:rPr>
              <a:t>PROJET MUTUALISE</a:t>
            </a:r>
            <a:endParaRPr lang="fr-FR" sz="1600" dirty="0">
              <a:solidFill>
                <a:schemeClr val="bg1">
                  <a:lumMod val="50000"/>
                </a:schemeClr>
              </a:solidFill>
            </a:endParaRPr>
          </a:p>
          <a:p>
            <a:pPr>
              <a:lnSpc>
                <a:spcPct val="95000"/>
              </a:lnSpc>
              <a:spcBef>
                <a:spcPts val="375"/>
              </a:spcBef>
            </a:pPr>
            <a:r>
              <a:rPr lang="fr-FR" sz="1600" dirty="0">
                <a:solidFill>
                  <a:schemeClr val="bg1">
                    <a:lumMod val="50000"/>
                  </a:schemeClr>
                </a:solidFill>
              </a:rPr>
              <a:t>L’édition </a:t>
            </a:r>
            <a:r>
              <a:rPr lang="fr-FR" sz="1600" dirty="0" err="1">
                <a:solidFill>
                  <a:schemeClr val="bg1">
                    <a:lumMod val="50000"/>
                  </a:schemeClr>
                </a:solidFill>
              </a:rPr>
              <a:t>valdoisienne</a:t>
            </a:r>
            <a:r>
              <a:rPr lang="fr-FR" sz="1600" dirty="0">
                <a:solidFill>
                  <a:schemeClr val="bg1">
                    <a:lumMod val="50000"/>
                  </a:schemeClr>
                </a:solidFill>
              </a:rPr>
              <a:t> sera la 9° réalisation de la </a:t>
            </a:r>
            <a:r>
              <a:rPr lang="fr-FR" sz="1600" dirty="0" err="1">
                <a:solidFill>
                  <a:schemeClr val="bg1">
                    <a:lumMod val="50000"/>
                  </a:schemeClr>
                </a:solidFill>
              </a:rPr>
              <a:t>TeamCycloCancer</a:t>
            </a:r>
            <a:r>
              <a:rPr lang="fr-FR" sz="1600" dirty="0">
                <a:solidFill>
                  <a:schemeClr val="bg1">
                    <a:lumMod val="50000"/>
                  </a:schemeClr>
                </a:solidFill>
              </a:rPr>
              <a:t>. Son cahier des charges reprendra les standards améliorés des premières éditions.  </a:t>
            </a:r>
          </a:p>
        </p:txBody>
      </p:sp>
      <p:pic>
        <p:nvPicPr>
          <p:cNvPr id="18" name="Image 17">
            <a:extLst>
              <a:ext uri="{FF2B5EF4-FFF2-40B4-BE49-F238E27FC236}">
                <a16:creationId xmlns:a16="http://schemas.microsoft.com/office/drawing/2014/main" id="{CDF34683-5ED8-441A-A15B-6DDD093EF3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76" y="1927101"/>
            <a:ext cx="2308217" cy="909872"/>
          </a:xfrm>
          <a:prstGeom prst="rect">
            <a:avLst/>
          </a:prstGeom>
        </p:spPr>
      </p:pic>
      <p:pic>
        <p:nvPicPr>
          <p:cNvPr id="23" name="Image 22">
            <a:extLst>
              <a:ext uri="{FF2B5EF4-FFF2-40B4-BE49-F238E27FC236}">
                <a16:creationId xmlns:a16="http://schemas.microsoft.com/office/drawing/2014/main" id="{E37C76CE-6190-4390-BC1E-AEA2893F2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1603" y="1981216"/>
            <a:ext cx="2764397" cy="983937"/>
          </a:xfrm>
          <a:prstGeom prst="rect">
            <a:avLst/>
          </a:prstGeom>
        </p:spPr>
      </p:pic>
      <p:pic>
        <p:nvPicPr>
          <p:cNvPr id="24" name="Image 23">
            <a:extLst>
              <a:ext uri="{FF2B5EF4-FFF2-40B4-BE49-F238E27FC236}">
                <a16:creationId xmlns:a16="http://schemas.microsoft.com/office/drawing/2014/main" id="{55460A41-F5DB-4F46-AB04-6369CA5F2C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122" y="5328313"/>
            <a:ext cx="3764418" cy="838631"/>
          </a:xfrm>
          <a:prstGeom prst="rect">
            <a:avLst/>
          </a:prstGeom>
        </p:spPr>
      </p:pic>
      <p:pic>
        <p:nvPicPr>
          <p:cNvPr id="26" name="Image 25">
            <a:extLst>
              <a:ext uri="{FF2B5EF4-FFF2-40B4-BE49-F238E27FC236}">
                <a16:creationId xmlns:a16="http://schemas.microsoft.com/office/drawing/2014/main" id="{B6B78811-965D-4ACF-80AF-6BCA95F953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0818" y="5143503"/>
            <a:ext cx="898274" cy="1205942"/>
          </a:xfrm>
          <a:prstGeom prst="rect">
            <a:avLst/>
          </a:prstGeom>
        </p:spPr>
      </p:pic>
      <p:pic>
        <p:nvPicPr>
          <p:cNvPr id="21" name="Image 20">
            <a:extLst>
              <a:ext uri="{FF2B5EF4-FFF2-40B4-BE49-F238E27FC236}">
                <a16:creationId xmlns:a16="http://schemas.microsoft.com/office/drawing/2014/main" id="{0F8038D1-75C6-42D3-8962-F866C7AB8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987" y="262538"/>
            <a:ext cx="1899753" cy="1020822"/>
          </a:xfrm>
          <a:prstGeom prst="rect">
            <a:avLst/>
          </a:prstGeom>
        </p:spPr>
      </p:pic>
    </p:spTree>
    <p:extLst>
      <p:ext uri="{BB962C8B-B14F-4D97-AF65-F5344CB8AC3E}">
        <p14:creationId xmlns:p14="http://schemas.microsoft.com/office/powerpoint/2010/main" val="54325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022FF31-F57B-4B61-BE41-5B957492CF4A}"/>
              </a:ext>
            </a:extLst>
          </p:cNvPr>
          <p:cNvSpPr>
            <a:spLocks noGrp="1"/>
          </p:cNvSpPr>
          <p:nvPr>
            <p:ph type="dt" sz="half" idx="10"/>
          </p:nvPr>
        </p:nvSpPr>
        <p:spPr/>
        <p:txBody>
          <a:bodyPr/>
          <a:lstStyle/>
          <a:p>
            <a:r>
              <a:rPr lang="fr-FR"/>
              <a:t>25/11/2019 </a:t>
            </a:r>
          </a:p>
        </p:txBody>
      </p:sp>
      <p:sp>
        <p:nvSpPr>
          <p:cNvPr id="4" name="Espace réservé du numéro de diapositive 3">
            <a:extLst>
              <a:ext uri="{FF2B5EF4-FFF2-40B4-BE49-F238E27FC236}">
                <a16:creationId xmlns:a16="http://schemas.microsoft.com/office/drawing/2014/main" id="{ED64A474-5B59-4CBF-A9A7-3A8DB0B1D7FF}"/>
              </a:ext>
            </a:extLst>
          </p:cNvPr>
          <p:cNvSpPr>
            <a:spLocks noGrp="1"/>
          </p:cNvSpPr>
          <p:nvPr>
            <p:ph type="sldNum" sz="quarter" idx="12"/>
          </p:nvPr>
        </p:nvSpPr>
        <p:spPr/>
        <p:txBody>
          <a:bodyPr/>
          <a:lstStyle/>
          <a:p>
            <a:fld id="{65A9FC1D-3DD2-4A92-9E3B-6AB9C514B013}" type="slidenum">
              <a:rPr lang="fr-FR" smtClean="0"/>
              <a:t>7</a:t>
            </a:fld>
            <a:endParaRPr lang="fr-FR"/>
          </a:p>
        </p:txBody>
      </p:sp>
      <p:pic>
        <p:nvPicPr>
          <p:cNvPr id="12" name="Image 11">
            <a:extLst>
              <a:ext uri="{FF2B5EF4-FFF2-40B4-BE49-F238E27FC236}">
                <a16:creationId xmlns:a16="http://schemas.microsoft.com/office/drawing/2014/main" id="{FA8CD024-BB61-41B0-BDD4-99EDDC916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696" y="672820"/>
            <a:ext cx="2208828" cy="813695"/>
          </a:xfrm>
          <a:prstGeom prst="rect">
            <a:avLst/>
          </a:prstGeom>
        </p:spPr>
      </p:pic>
      <p:pic>
        <p:nvPicPr>
          <p:cNvPr id="14" name="Image 13">
            <a:extLst>
              <a:ext uri="{FF2B5EF4-FFF2-40B4-BE49-F238E27FC236}">
                <a16:creationId xmlns:a16="http://schemas.microsoft.com/office/drawing/2014/main" id="{F6333A9F-DF1B-4CE5-BF51-AE6C70DFF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490" y="931196"/>
            <a:ext cx="2127673" cy="970917"/>
          </a:xfrm>
          <a:prstGeom prst="rect">
            <a:avLst/>
          </a:prstGeom>
        </p:spPr>
      </p:pic>
      <p:pic>
        <p:nvPicPr>
          <p:cNvPr id="18" name="Image 17">
            <a:extLst>
              <a:ext uri="{FF2B5EF4-FFF2-40B4-BE49-F238E27FC236}">
                <a16:creationId xmlns:a16="http://schemas.microsoft.com/office/drawing/2014/main" id="{FCAC2655-7E2F-42F3-B46C-2EA283118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569" y="3119480"/>
            <a:ext cx="4451704" cy="3033262"/>
          </a:xfrm>
          <a:prstGeom prst="rect">
            <a:avLst/>
          </a:prstGeom>
        </p:spPr>
      </p:pic>
      <p:pic>
        <p:nvPicPr>
          <p:cNvPr id="20" name="Image 19">
            <a:extLst>
              <a:ext uri="{FF2B5EF4-FFF2-40B4-BE49-F238E27FC236}">
                <a16:creationId xmlns:a16="http://schemas.microsoft.com/office/drawing/2014/main" id="{79050DF1-11E5-4188-8B51-7699526A49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449" y="2886930"/>
            <a:ext cx="2558819" cy="3246584"/>
          </a:xfrm>
          <a:prstGeom prst="rect">
            <a:avLst/>
          </a:prstGeom>
        </p:spPr>
      </p:pic>
      <p:pic>
        <p:nvPicPr>
          <p:cNvPr id="22" name="Image 21">
            <a:extLst>
              <a:ext uri="{FF2B5EF4-FFF2-40B4-BE49-F238E27FC236}">
                <a16:creationId xmlns:a16="http://schemas.microsoft.com/office/drawing/2014/main" id="{A02905CC-1CC9-4B03-BC98-13AEC6E57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3235" y="3099418"/>
            <a:ext cx="2190750" cy="3033261"/>
          </a:xfrm>
          <a:prstGeom prst="rect">
            <a:avLst/>
          </a:prstGeom>
        </p:spPr>
      </p:pic>
      <p:pic>
        <p:nvPicPr>
          <p:cNvPr id="24" name="Image 23">
            <a:extLst>
              <a:ext uri="{FF2B5EF4-FFF2-40B4-BE49-F238E27FC236}">
                <a16:creationId xmlns:a16="http://schemas.microsoft.com/office/drawing/2014/main" id="{A3F13E08-34FC-41BB-B5CB-C51244DE5E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3143" y="740811"/>
            <a:ext cx="2188096" cy="1394957"/>
          </a:xfrm>
          <a:prstGeom prst="rect">
            <a:avLst/>
          </a:prstGeom>
        </p:spPr>
      </p:pic>
      <p:pic>
        <p:nvPicPr>
          <p:cNvPr id="26" name="Image 25">
            <a:extLst>
              <a:ext uri="{FF2B5EF4-FFF2-40B4-BE49-F238E27FC236}">
                <a16:creationId xmlns:a16="http://schemas.microsoft.com/office/drawing/2014/main" id="{ACE6139C-3304-4B8B-8959-7E95DBF044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6676" y="2327370"/>
            <a:ext cx="2505425" cy="771633"/>
          </a:xfrm>
          <a:prstGeom prst="rect">
            <a:avLst/>
          </a:prstGeom>
        </p:spPr>
      </p:pic>
      <p:pic>
        <p:nvPicPr>
          <p:cNvPr id="28" name="Image 27">
            <a:extLst>
              <a:ext uri="{FF2B5EF4-FFF2-40B4-BE49-F238E27FC236}">
                <a16:creationId xmlns:a16="http://schemas.microsoft.com/office/drawing/2014/main" id="{7CAB8892-58C1-4B05-8CCD-4CE8A90525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6801" y="1889988"/>
            <a:ext cx="3243161" cy="1376079"/>
          </a:xfrm>
          <a:prstGeom prst="rect">
            <a:avLst/>
          </a:prstGeom>
        </p:spPr>
      </p:pic>
      <p:pic>
        <p:nvPicPr>
          <p:cNvPr id="30" name="Image 29">
            <a:extLst>
              <a:ext uri="{FF2B5EF4-FFF2-40B4-BE49-F238E27FC236}">
                <a16:creationId xmlns:a16="http://schemas.microsoft.com/office/drawing/2014/main" id="{840654EF-C608-4637-9119-D948C6126D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83985" y="2578028"/>
            <a:ext cx="2558819" cy="3651063"/>
          </a:xfrm>
          <a:prstGeom prst="rect">
            <a:avLst/>
          </a:prstGeom>
        </p:spPr>
      </p:pic>
      <p:pic>
        <p:nvPicPr>
          <p:cNvPr id="32" name="Image 31">
            <a:extLst>
              <a:ext uri="{FF2B5EF4-FFF2-40B4-BE49-F238E27FC236}">
                <a16:creationId xmlns:a16="http://schemas.microsoft.com/office/drawing/2014/main" id="{9F0EE4B7-A9CC-45D5-8C39-3CD1CC229C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61379" y="1462653"/>
            <a:ext cx="1261605" cy="1184222"/>
          </a:xfrm>
          <a:prstGeom prst="rect">
            <a:avLst/>
          </a:prstGeom>
        </p:spPr>
      </p:pic>
      <p:pic>
        <p:nvPicPr>
          <p:cNvPr id="33" name="Image 32">
            <a:extLst>
              <a:ext uri="{FF2B5EF4-FFF2-40B4-BE49-F238E27FC236}">
                <a16:creationId xmlns:a16="http://schemas.microsoft.com/office/drawing/2014/main" id="{9CFBA0A4-355F-411B-BF12-43C0E7D2A3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94166" y="38123"/>
            <a:ext cx="1899753" cy="1020822"/>
          </a:xfrm>
          <a:prstGeom prst="rect">
            <a:avLst/>
          </a:prstGeom>
        </p:spPr>
      </p:pic>
      <p:sp>
        <p:nvSpPr>
          <p:cNvPr id="34" name="Rectangle 33">
            <a:extLst>
              <a:ext uri="{FF2B5EF4-FFF2-40B4-BE49-F238E27FC236}">
                <a16:creationId xmlns:a16="http://schemas.microsoft.com/office/drawing/2014/main" id="{F4C82824-B970-41B6-B5D0-93D13FD98E52}"/>
              </a:ext>
            </a:extLst>
          </p:cNvPr>
          <p:cNvSpPr/>
          <p:nvPr/>
        </p:nvSpPr>
        <p:spPr>
          <a:xfrm>
            <a:off x="407963" y="6372665"/>
            <a:ext cx="1758462" cy="485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090EA42-CFDD-4420-88DB-B62E0649C59A}"/>
              </a:ext>
            </a:extLst>
          </p:cNvPr>
          <p:cNvSpPr>
            <a:spLocks noGrp="1"/>
          </p:cNvSpPr>
          <p:nvPr>
            <p:ph type="ftr" sz="quarter" idx="11"/>
          </p:nvPr>
        </p:nvSpPr>
        <p:spPr>
          <a:xfrm>
            <a:off x="2242590" y="6499673"/>
            <a:ext cx="5682790" cy="153888"/>
          </a:xfrm>
        </p:spPr>
        <p:txBody>
          <a:bodyPr/>
          <a:lstStyle/>
          <a:p>
            <a:r>
              <a:rPr lang="fr-FR" dirty="0"/>
              <a:t>Cyclo Cancer – Edition </a:t>
            </a:r>
            <a:r>
              <a:rPr lang="fr-FR" dirty="0" err="1"/>
              <a:t>valdoisienne</a:t>
            </a:r>
            <a:r>
              <a:rPr lang="fr-FR" dirty="0"/>
              <a:t> – 3 octobre 2021</a:t>
            </a:r>
          </a:p>
        </p:txBody>
      </p:sp>
      <p:sp>
        <p:nvSpPr>
          <p:cNvPr id="19" name="Titre 5">
            <a:extLst>
              <a:ext uri="{FF2B5EF4-FFF2-40B4-BE49-F238E27FC236}">
                <a16:creationId xmlns:a16="http://schemas.microsoft.com/office/drawing/2014/main" id="{105048E6-CE0A-4F2E-8273-21832317618D}"/>
              </a:ext>
            </a:extLst>
          </p:cNvPr>
          <p:cNvSpPr txBox="1">
            <a:spLocks/>
          </p:cNvSpPr>
          <p:nvPr/>
        </p:nvSpPr>
        <p:spPr>
          <a:xfrm>
            <a:off x="305689" y="217112"/>
            <a:ext cx="11090275" cy="344710"/>
          </a:xfrm>
          <a:prstGeom prst="rect">
            <a:avLst/>
          </a:prstGeom>
        </p:spPr>
        <p:txBody>
          <a:bodyPr/>
          <a:lstStyle>
            <a:lvl1pPr algn="l" defTabSz="914400" rtl="0" eaLnBrk="1" latinLnBrk="0" hangingPunct="1">
              <a:lnSpc>
                <a:spcPct val="80000"/>
              </a:lnSpc>
              <a:spcBef>
                <a:spcPct val="0"/>
              </a:spcBef>
              <a:buNone/>
              <a:defRPr sz="2800" b="1" kern="1200" cap="all" baseline="0">
                <a:solidFill>
                  <a:schemeClr val="accent1"/>
                </a:solidFill>
                <a:latin typeface="+mj-lt"/>
                <a:ea typeface="+mj-ea"/>
                <a:cs typeface="+mj-cs"/>
              </a:defRPr>
            </a:lvl1pPr>
          </a:lstStyle>
          <a:p>
            <a:r>
              <a:rPr lang="fr-FR" dirty="0" err="1">
                <a:solidFill>
                  <a:schemeClr val="accent3"/>
                </a:solidFill>
              </a:rPr>
              <a:t>CycloCancer</a:t>
            </a:r>
            <a:r>
              <a:rPr lang="fr-FR" dirty="0">
                <a:solidFill>
                  <a:schemeClr val="accent3"/>
                </a:solidFill>
              </a:rPr>
              <a:t> </a:t>
            </a:r>
            <a:r>
              <a:rPr lang="fr-FR" dirty="0" err="1"/>
              <a:t>edition</a:t>
            </a:r>
            <a:r>
              <a:rPr lang="fr-FR" dirty="0"/>
              <a:t> </a:t>
            </a:r>
            <a:r>
              <a:rPr lang="fr-FR" dirty="0" err="1"/>
              <a:t>valdoisienne</a:t>
            </a:r>
            <a:r>
              <a:rPr lang="fr-FR" dirty="0"/>
              <a:t> </a:t>
            </a:r>
          </a:p>
        </p:txBody>
      </p:sp>
      <p:pic>
        <p:nvPicPr>
          <p:cNvPr id="16" name="Image 15">
            <a:extLst>
              <a:ext uri="{FF2B5EF4-FFF2-40B4-BE49-F238E27FC236}">
                <a16:creationId xmlns:a16="http://schemas.microsoft.com/office/drawing/2014/main" id="{7088B3B7-843B-4D8B-9817-DE80F6631C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0327" y="1217127"/>
            <a:ext cx="3249092" cy="1211110"/>
          </a:xfrm>
          <a:prstGeom prst="rect">
            <a:avLst/>
          </a:prstGeom>
        </p:spPr>
      </p:pic>
      <p:sp>
        <p:nvSpPr>
          <p:cNvPr id="5" name="ZoneTexte 4">
            <a:extLst>
              <a:ext uri="{FF2B5EF4-FFF2-40B4-BE49-F238E27FC236}">
                <a16:creationId xmlns:a16="http://schemas.microsoft.com/office/drawing/2014/main" id="{5598BA49-8892-4FE7-B33E-EDAC90883839}"/>
              </a:ext>
            </a:extLst>
          </p:cNvPr>
          <p:cNvSpPr txBox="1"/>
          <p:nvPr/>
        </p:nvSpPr>
        <p:spPr>
          <a:xfrm>
            <a:off x="407963" y="672820"/>
            <a:ext cx="3474720" cy="211733"/>
          </a:xfrm>
          <a:prstGeom prst="rect">
            <a:avLst/>
          </a:prstGeom>
          <a:noFill/>
        </p:spPr>
        <p:txBody>
          <a:bodyPr wrap="square" lIns="0" tIns="0" rIns="0" bIns="0" rtlCol="0">
            <a:noAutofit/>
          </a:bodyPr>
          <a:lstStyle/>
          <a:p>
            <a:pPr algn="l">
              <a:lnSpc>
                <a:spcPct val="95000"/>
              </a:lnSpc>
              <a:spcBef>
                <a:spcPts val="375"/>
              </a:spcBef>
            </a:pPr>
            <a:r>
              <a:rPr lang="fr-FR" sz="1600" b="1" dirty="0">
                <a:solidFill>
                  <a:srgbClr val="E99C22"/>
                </a:solidFill>
              </a:rPr>
              <a:t>PARTENAIRES ENGAGES</a:t>
            </a:r>
          </a:p>
        </p:txBody>
      </p:sp>
      <p:pic>
        <p:nvPicPr>
          <p:cNvPr id="21" name="Image 20">
            <a:extLst>
              <a:ext uri="{FF2B5EF4-FFF2-40B4-BE49-F238E27FC236}">
                <a16:creationId xmlns:a16="http://schemas.microsoft.com/office/drawing/2014/main" id="{4ED57A49-D613-4B37-B9FE-A50DD04D480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3" y="6426558"/>
            <a:ext cx="1049747" cy="401240"/>
          </a:xfrm>
          <a:prstGeom prst="rect">
            <a:avLst/>
          </a:prstGeom>
        </p:spPr>
      </p:pic>
    </p:spTree>
    <p:extLst>
      <p:ext uri="{BB962C8B-B14F-4D97-AF65-F5344CB8AC3E}">
        <p14:creationId xmlns:p14="http://schemas.microsoft.com/office/powerpoint/2010/main" val="18866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0772762" y="6539093"/>
            <a:ext cx="854087" cy="307777"/>
          </a:xfrm>
        </p:spPr>
        <p:txBody>
          <a:bodyPr/>
          <a:lstStyle/>
          <a:p>
            <a:r>
              <a:rPr lang="fr-FR"/>
              <a:t>25/11/2019 </a:t>
            </a:r>
            <a:endParaRPr lang="fr-FR" dirty="0"/>
          </a:p>
        </p:txBody>
      </p:sp>
      <p:sp>
        <p:nvSpPr>
          <p:cNvPr id="4" name="Espace réservé du numéro de diapositive 3"/>
          <p:cNvSpPr>
            <a:spLocks noGrp="1"/>
          </p:cNvSpPr>
          <p:nvPr>
            <p:ph type="sldNum" sz="quarter" idx="12"/>
          </p:nvPr>
        </p:nvSpPr>
        <p:spPr/>
        <p:txBody>
          <a:bodyPr/>
          <a:lstStyle/>
          <a:p>
            <a:fld id="{65A9FC1D-3DD2-4A92-9E3B-6AB9C514B013}" type="slidenum">
              <a:rPr lang="fr-FR" smtClean="0"/>
              <a:t>8</a:t>
            </a:fld>
            <a:endParaRPr lang="fr-FR"/>
          </a:p>
        </p:txBody>
      </p:sp>
      <p:sp>
        <p:nvSpPr>
          <p:cNvPr id="6" name="Titre 5"/>
          <p:cNvSpPr>
            <a:spLocks noGrp="1"/>
          </p:cNvSpPr>
          <p:nvPr>
            <p:ph type="title"/>
          </p:nvPr>
        </p:nvSpPr>
        <p:spPr/>
        <p:txBody>
          <a:bodyPr/>
          <a:lstStyle/>
          <a:p>
            <a:r>
              <a:rPr lang="fr-FR" dirty="0">
                <a:solidFill>
                  <a:schemeClr val="accent3"/>
                </a:solidFill>
              </a:rPr>
              <a:t>Cyclo Cancer </a:t>
            </a:r>
            <a:r>
              <a:rPr lang="fr-FR" dirty="0" err="1"/>
              <a:t>edition</a:t>
            </a:r>
            <a:r>
              <a:rPr lang="fr-FR" dirty="0"/>
              <a:t> </a:t>
            </a:r>
            <a:r>
              <a:rPr lang="fr-FR" dirty="0" err="1"/>
              <a:t>valdoisienne</a:t>
            </a:r>
            <a:endParaRPr lang="fr-FR" dirty="0"/>
          </a:p>
        </p:txBody>
      </p:sp>
      <p:sp>
        <p:nvSpPr>
          <p:cNvPr id="7" name="ZoneTexte 6"/>
          <p:cNvSpPr txBox="1"/>
          <p:nvPr/>
        </p:nvSpPr>
        <p:spPr>
          <a:xfrm>
            <a:off x="578998" y="1133341"/>
            <a:ext cx="11075987" cy="386366"/>
          </a:xfrm>
          <a:prstGeom prst="rect">
            <a:avLst/>
          </a:prstGeom>
          <a:noFill/>
        </p:spPr>
        <p:txBody>
          <a:bodyPr wrap="square" lIns="0" tIns="0" rIns="0" bIns="0" rtlCol="0">
            <a:noAutofit/>
          </a:bodyPr>
          <a:lstStyle/>
          <a:p>
            <a:pPr algn="l">
              <a:lnSpc>
                <a:spcPct val="95000"/>
              </a:lnSpc>
              <a:spcBef>
                <a:spcPts val="375"/>
              </a:spcBef>
            </a:pPr>
            <a:r>
              <a:rPr lang="fr-FR" sz="1600" dirty="0">
                <a:solidFill>
                  <a:schemeClr val="bg1">
                    <a:lumMod val="50000"/>
                  </a:schemeClr>
                </a:solidFill>
              </a:rPr>
              <a:t>Le </a:t>
            </a:r>
            <a:r>
              <a:rPr lang="fr-FR" sz="1600" b="1" dirty="0">
                <a:solidFill>
                  <a:schemeClr val="bg1">
                    <a:lumMod val="50000"/>
                  </a:schemeClr>
                </a:solidFill>
              </a:rPr>
              <a:t>3 octobre 2021</a:t>
            </a:r>
            <a:r>
              <a:rPr lang="fr-FR" sz="1600" dirty="0">
                <a:solidFill>
                  <a:schemeClr val="bg1">
                    <a:lumMod val="50000"/>
                  </a:schemeClr>
                </a:solidFill>
              </a:rPr>
              <a:t>, la première édition </a:t>
            </a:r>
            <a:r>
              <a:rPr lang="fr-FR" sz="1600" dirty="0" err="1">
                <a:solidFill>
                  <a:schemeClr val="bg1">
                    <a:lumMod val="50000"/>
                  </a:schemeClr>
                </a:solidFill>
              </a:rPr>
              <a:t>valdoisienne</a:t>
            </a:r>
            <a:r>
              <a:rPr lang="fr-FR" sz="1600" dirty="0">
                <a:solidFill>
                  <a:schemeClr val="bg1">
                    <a:lumMod val="50000"/>
                  </a:schemeClr>
                </a:solidFill>
              </a:rPr>
              <a:t> aura lieu, dupliquée sur le modèle marketé et durable des </a:t>
            </a:r>
          </a:p>
          <a:p>
            <a:pPr algn="l">
              <a:lnSpc>
                <a:spcPct val="95000"/>
              </a:lnSpc>
              <a:spcBef>
                <a:spcPts val="375"/>
              </a:spcBef>
            </a:pPr>
            <a:r>
              <a:rPr lang="fr-FR" sz="1600" dirty="0">
                <a:solidFill>
                  <a:schemeClr val="bg1">
                    <a:lumMod val="50000"/>
                  </a:schemeClr>
                </a:solidFill>
              </a:rPr>
              <a:t>premières sessions. normandes.  </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847" y="1457792"/>
            <a:ext cx="2927829" cy="71691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2017">
            <a:off x="9351237" y="1971172"/>
            <a:ext cx="2927829" cy="716913"/>
          </a:xfrm>
          <a:prstGeom prst="rect">
            <a:avLst/>
          </a:prstGeom>
        </p:spPr>
      </p:pic>
      <p:sp>
        <p:nvSpPr>
          <p:cNvPr id="11" name="Rectangle 10"/>
          <p:cNvSpPr/>
          <p:nvPr/>
        </p:nvSpPr>
        <p:spPr>
          <a:xfrm>
            <a:off x="695459" y="1891697"/>
            <a:ext cx="3090930" cy="5174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Publicité &amp; Médias</a:t>
            </a:r>
          </a:p>
        </p:txBody>
      </p:sp>
      <p:sp>
        <p:nvSpPr>
          <p:cNvPr id="12" name="ZoneTexte 11"/>
          <p:cNvSpPr txBox="1"/>
          <p:nvPr/>
        </p:nvSpPr>
        <p:spPr>
          <a:xfrm>
            <a:off x="695459" y="2498879"/>
            <a:ext cx="3090930" cy="1339403"/>
          </a:xfrm>
          <a:prstGeom prst="rect">
            <a:avLst/>
          </a:prstGeom>
          <a:noFill/>
        </p:spPr>
        <p:txBody>
          <a:bodyPr wrap="square" lIns="0" tIns="0" rIns="0" bIns="0" rtlCol="0">
            <a:noAutofit/>
          </a:bodyPr>
          <a:lstStyle/>
          <a:p>
            <a:pPr marL="285750" indent="-285750" algn="l">
              <a:lnSpc>
                <a:spcPct val="95000"/>
              </a:lnSpc>
              <a:spcBef>
                <a:spcPts val="375"/>
              </a:spcBef>
              <a:buFont typeface="Arial" panose="020B0604020202020204" pitchFamily="34" charset="0"/>
              <a:buChar char="•"/>
            </a:pPr>
            <a:r>
              <a:rPr lang="fr-FR" sz="1600" dirty="0"/>
              <a:t>Journaux, TV locaux,</a:t>
            </a:r>
          </a:p>
          <a:p>
            <a:pPr marL="285750" indent="-285750" algn="l">
              <a:lnSpc>
                <a:spcPct val="95000"/>
              </a:lnSpc>
              <a:spcBef>
                <a:spcPts val="375"/>
              </a:spcBef>
              <a:buFont typeface="Arial" panose="020B0604020202020204" pitchFamily="34" charset="0"/>
              <a:buChar char="•"/>
            </a:pPr>
            <a:r>
              <a:rPr lang="fr-FR" sz="1600" dirty="0"/>
              <a:t>Affichage commune,</a:t>
            </a:r>
          </a:p>
          <a:p>
            <a:pPr marL="285750" indent="-285750" algn="l">
              <a:lnSpc>
                <a:spcPct val="95000"/>
              </a:lnSpc>
              <a:spcBef>
                <a:spcPts val="375"/>
              </a:spcBef>
              <a:buFont typeface="Arial" panose="020B0604020202020204" pitchFamily="34" charset="0"/>
              <a:buChar char="•"/>
            </a:pPr>
            <a:r>
              <a:rPr lang="fr-FR" sz="1600" dirty="0"/>
              <a:t>Clubs cyclistes et calendrier officiel fédération</a:t>
            </a:r>
          </a:p>
        </p:txBody>
      </p:sp>
      <p:sp>
        <p:nvSpPr>
          <p:cNvPr id="13" name="ZoneTexte 12"/>
          <p:cNvSpPr txBox="1"/>
          <p:nvPr/>
        </p:nvSpPr>
        <p:spPr>
          <a:xfrm>
            <a:off x="2578560" y="1972620"/>
            <a:ext cx="203277" cy="45719"/>
          </a:xfrm>
          <a:prstGeom prst="rect">
            <a:avLst/>
          </a:prstGeom>
          <a:noFill/>
        </p:spPr>
        <p:txBody>
          <a:bodyPr wrap="square" lIns="0" tIns="0" rIns="0" bIns="0" rtlCol="0">
            <a:noAutofit/>
          </a:bodyPr>
          <a:lstStyle/>
          <a:p>
            <a:pPr algn="l">
              <a:lnSpc>
                <a:spcPct val="95000"/>
              </a:lnSpc>
              <a:spcBef>
                <a:spcPts val="375"/>
              </a:spcBef>
            </a:pPr>
            <a:endParaRPr lang="fr-FR" sz="1600" dirty="0"/>
          </a:p>
        </p:txBody>
      </p:sp>
      <p:sp>
        <p:nvSpPr>
          <p:cNvPr id="14" name="Rectangle 13"/>
          <p:cNvSpPr/>
          <p:nvPr/>
        </p:nvSpPr>
        <p:spPr>
          <a:xfrm>
            <a:off x="3953814" y="1891697"/>
            <a:ext cx="2640169" cy="5174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Animation</a:t>
            </a:r>
          </a:p>
        </p:txBody>
      </p:sp>
      <p:sp>
        <p:nvSpPr>
          <p:cNvPr id="15" name="ZoneTexte 14"/>
          <p:cNvSpPr txBox="1"/>
          <p:nvPr/>
        </p:nvSpPr>
        <p:spPr>
          <a:xfrm>
            <a:off x="3953813" y="2537138"/>
            <a:ext cx="2640169" cy="1133341"/>
          </a:xfrm>
          <a:prstGeom prst="rect">
            <a:avLst/>
          </a:prstGeom>
          <a:noFill/>
        </p:spPr>
        <p:txBody>
          <a:bodyPr wrap="square" lIns="0" tIns="0" rIns="0" bIns="0" rtlCol="0">
            <a:noAutofit/>
          </a:bodyPr>
          <a:lstStyle/>
          <a:p>
            <a:pPr marL="285750" indent="-285750" algn="l">
              <a:lnSpc>
                <a:spcPct val="95000"/>
              </a:lnSpc>
              <a:spcBef>
                <a:spcPts val="375"/>
              </a:spcBef>
              <a:buFont typeface="Arial" panose="020B0604020202020204" pitchFamily="34" charset="0"/>
              <a:buChar char="•"/>
            </a:pPr>
            <a:r>
              <a:rPr lang="fr-FR" sz="1600" dirty="0"/>
              <a:t>Goodies </a:t>
            </a:r>
          </a:p>
          <a:p>
            <a:pPr marL="285750" indent="-285750" algn="l">
              <a:lnSpc>
                <a:spcPct val="95000"/>
              </a:lnSpc>
              <a:spcBef>
                <a:spcPts val="375"/>
              </a:spcBef>
              <a:buFont typeface="Arial" panose="020B0604020202020204" pitchFamily="34" charset="0"/>
              <a:buChar char="•"/>
            </a:pPr>
            <a:r>
              <a:rPr lang="fr-FR" sz="1600" dirty="0"/>
              <a:t>1h00 de podium</a:t>
            </a:r>
          </a:p>
          <a:p>
            <a:pPr marL="285750" indent="-285750" algn="l">
              <a:lnSpc>
                <a:spcPct val="95000"/>
              </a:lnSpc>
              <a:spcBef>
                <a:spcPts val="375"/>
              </a:spcBef>
              <a:buFont typeface="Arial" panose="020B0604020202020204" pitchFamily="34" charset="0"/>
              <a:buChar char="•"/>
            </a:pPr>
            <a:r>
              <a:rPr lang="fr-FR" sz="1600" dirty="0"/>
              <a:t>VIP</a:t>
            </a:r>
          </a:p>
          <a:p>
            <a:pPr marL="285750" indent="-285750" algn="l">
              <a:lnSpc>
                <a:spcPct val="95000"/>
              </a:lnSpc>
              <a:spcBef>
                <a:spcPts val="375"/>
              </a:spcBef>
              <a:buFont typeface="Arial" panose="020B0604020202020204" pitchFamily="34" charset="0"/>
              <a:buChar char="•"/>
            </a:pPr>
            <a:r>
              <a:rPr lang="fr-FR" sz="1600" dirty="0"/>
              <a:t>Officiels et professionnels de santé</a:t>
            </a:r>
          </a:p>
          <a:p>
            <a:pPr marL="285750" indent="-285750" algn="l">
              <a:lnSpc>
                <a:spcPct val="95000"/>
              </a:lnSpc>
              <a:spcBef>
                <a:spcPts val="375"/>
              </a:spcBef>
              <a:buFont typeface="Arial" panose="020B0604020202020204" pitchFamily="34" charset="0"/>
              <a:buChar char="•"/>
            </a:pPr>
            <a:r>
              <a:rPr lang="fr-FR" sz="1600" dirty="0"/>
              <a:t>Pot convivialité</a:t>
            </a:r>
          </a:p>
          <a:p>
            <a:pPr marL="285750" indent="-285750" algn="l">
              <a:lnSpc>
                <a:spcPct val="95000"/>
              </a:lnSpc>
              <a:spcBef>
                <a:spcPts val="375"/>
              </a:spcBef>
              <a:buFont typeface="Arial" panose="020B0604020202020204" pitchFamily="34" charset="0"/>
              <a:buChar char="•"/>
            </a:pPr>
            <a:r>
              <a:rPr lang="fr-FR" sz="1600" dirty="0"/>
              <a:t>Cafés, viennoiseries</a:t>
            </a:r>
          </a:p>
        </p:txBody>
      </p:sp>
      <p:sp>
        <p:nvSpPr>
          <p:cNvPr id="16" name="Rectangle 15"/>
          <p:cNvSpPr/>
          <p:nvPr/>
        </p:nvSpPr>
        <p:spPr>
          <a:xfrm>
            <a:off x="6732797" y="1891698"/>
            <a:ext cx="2576048" cy="5174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Rebonds Entreprise</a:t>
            </a:r>
          </a:p>
        </p:txBody>
      </p:sp>
      <p:sp>
        <p:nvSpPr>
          <p:cNvPr id="17" name="ZoneTexte 16"/>
          <p:cNvSpPr txBox="1"/>
          <p:nvPr/>
        </p:nvSpPr>
        <p:spPr>
          <a:xfrm>
            <a:off x="6732797" y="2446986"/>
            <a:ext cx="2576048" cy="1973745"/>
          </a:xfrm>
          <a:prstGeom prst="rect">
            <a:avLst/>
          </a:prstGeom>
          <a:noFill/>
        </p:spPr>
        <p:txBody>
          <a:bodyPr wrap="square" lIns="0" tIns="0" rIns="0" bIns="0" rtlCol="0">
            <a:noAutofit/>
          </a:bodyPr>
          <a:lstStyle/>
          <a:p>
            <a:pPr marL="285750" indent="-285750" algn="l">
              <a:lnSpc>
                <a:spcPct val="95000"/>
              </a:lnSpc>
              <a:spcBef>
                <a:spcPts val="375"/>
              </a:spcBef>
              <a:buFont typeface="Arial" panose="020B0604020202020204" pitchFamily="34" charset="0"/>
              <a:buChar char="•"/>
            </a:pPr>
            <a:r>
              <a:rPr lang="fr-FR" sz="1600" dirty="0"/>
              <a:t>Suivi Intranet, bénévoles </a:t>
            </a:r>
          </a:p>
          <a:p>
            <a:pPr marL="285750" indent="-285750" algn="l">
              <a:lnSpc>
                <a:spcPct val="95000"/>
              </a:lnSpc>
              <a:spcBef>
                <a:spcPts val="375"/>
              </a:spcBef>
              <a:buFont typeface="Arial" panose="020B0604020202020204" pitchFamily="34" charset="0"/>
              <a:buChar char="•"/>
            </a:pPr>
            <a:r>
              <a:rPr lang="fr-FR" sz="1600" dirty="0"/>
              <a:t>Informations réseaux collectifs et boutiques.</a:t>
            </a:r>
          </a:p>
        </p:txBody>
      </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01896" y="3878321"/>
            <a:ext cx="2734315" cy="2184981"/>
          </a:xfrm>
          <a:prstGeom prst="rect">
            <a:avLst/>
          </a:prstGeom>
        </p:spPr>
      </p:pic>
      <p:pic>
        <p:nvPicPr>
          <p:cNvPr id="21" name="Imag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1652" y="4468969"/>
            <a:ext cx="3340619" cy="1892995"/>
          </a:xfrm>
          <a:prstGeom prst="rect">
            <a:avLst/>
          </a:prstGeom>
        </p:spPr>
      </p:pic>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1858" y="262538"/>
            <a:ext cx="1899753" cy="1020822"/>
          </a:xfrm>
          <a:prstGeom prst="rect">
            <a:avLst/>
          </a:prstGeom>
        </p:spPr>
      </p:pic>
      <p:pic>
        <p:nvPicPr>
          <p:cNvPr id="26" name="Imag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459" y="4468969"/>
            <a:ext cx="3090930" cy="1892995"/>
          </a:xfrm>
          <a:prstGeom prst="rect">
            <a:avLst/>
          </a:prstGeom>
        </p:spPr>
      </p:pic>
      <p:sp>
        <p:nvSpPr>
          <p:cNvPr id="23" name="Rectangle 22"/>
          <p:cNvSpPr/>
          <p:nvPr/>
        </p:nvSpPr>
        <p:spPr>
          <a:xfrm>
            <a:off x="412124" y="6361964"/>
            <a:ext cx="1828800" cy="496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283" y="6426558"/>
            <a:ext cx="1049747" cy="401240"/>
          </a:xfrm>
          <a:prstGeom prst="rect">
            <a:avLst/>
          </a:prstGeom>
        </p:spPr>
      </p:pic>
      <p:pic>
        <p:nvPicPr>
          <p:cNvPr id="9" name="Image 8">
            <a:extLst>
              <a:ext uri="{FF2B5EF4-FFF2-40B4-BE49-F238E27FC236}">
                <a16:creationId xmlns:a16="http://schemas.microsoft.com/office/drawing/2014/main" id="{278B2ACB-1932-4F30-8DEB-01A9339561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2243" y="3165895"/>
            <a:ext cx="2425819" cy="3066757"/>
          </a:xfrm>
          <a:prstGeom prst="rect">
            <a:avLst/>
          </a:prstGeom>
        </p:spPr>
      </p:pic>
      <p:sp>
        <p:nvSpPr>
          <p:cNvPr id="24" name="ZoneTexte 23">
            <a:extLst>
              <a:ext uri="{FF2B5EF4-FFF2-40B4-BE49-F238E27FC236}">
                <a16:creationId xmlns:a16="http://schemas.microsoft.com/office/drawing/2014/main" id="{98823F65-DA0A-4572-9C1F-554F2824A767}"/>
              </a:ext>
            </a:extLst>
          </p:cNvPr>
          <p:cNvSpPr txBox="1"/>
          <p:nvPr/>
        </p:nvSpPr>
        <p:spPr>
          <a:xfrm>
            <a:off x="695459" y="3838282"/>
            <a:ext cx="3090930" cy="385411"/>
          </a:xfrm>
          <a:prstGeom prst="rect">
            <a:avLst/>
          </a:prstGeom>
          <a:solidFill>
            <a:srgbClr val="FF6600"/>
          </a:solidFill>
        </p:spPr>
        <p:txBody>
          <a:bodyPr wrap="square" lIns="0" tIns="0" rIns="0" bIns="0" rtlCol="0">
            <a:noAutofit/>
          </a:bodyPr>
          <a:lstStyle/>
          <a:p>
            <a:pPr algn="ctr">
              <a:lnSpc>
                <a:spcPct val="95000"/>
              </a:lnSpc>
              <a:spcBef>
                <a:spcPts val="375"/>
              </a:spcBef>
            </a:pPr>
            <a:r>
              <a:rPr lang="fr-FR" dirty="0">
                <a:solidFill>
                  <a:schemeClr val="bg1"/>
                </a:solidFill>
              </a:rPr>
              <a:t>Taverny – 3 octobre 2021</a:t>
            </a:r>
          </a:p>
        </p:txBody>
      </p:sp>
      <p:sp>
        <p:nvSpPr>
          <p:cNvPr id="25" name="Rectangle 24">
            <a:extLst>
              <a:ext uri="{FF2B5EF4-FFF2-40B4-BE49-F238E27FC236}">
                <a16:creationId xmlns:a16="http://schemas.microsoft.com/office/drawing/2014/main" id="{84649D06-8D20-4453-BCC3-9E4F73F0B2EA}"/>
              </a:ext>
            </a:extLst>
          </p:cNvPr>
          <p:cNvSpPr/>
          <p:nvPr/>
        </p:nvSpPr>
        <p:spPr>
          <a:xfrm rot="21088618">
            <a:off x="10772760" y="2522318"/>
            <a:ext cx="1482491" cy="3584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VIP</a:t>
            </a:r>
          </a:p>
        </p:txBody>
      </p:sp>
      <p:sp>
        <p:nvSpPr>
          <p:cNvPr id="28" name="Espace réservé du pied de page 2">
            <a:extLst>
              <a:ext uri="{FF2B5EF4-FFF2-40B4-BE49-F238E27FC236}">
                <a16:creationId xmlns:a16="http://schemas.microsoft.com/office/drawing/2014/main" id="{2A734AC5-D6FD-4650-A8BA-84348AFD0E22}"/>
              </a:ext>
            </a:extLst>
          </p:cNvPr>
          <p:cNvSpPr txBox="1">
            <a:spLocks/>
          </p:cNvSpPr>
          <p:nvPr/>
        </p:nvSpPr>
        <p:spPr>
          <a:xfrm>
            <a:off x="1669925" y="6583245"/>
            <a:ext cx="5682790" cy="153888"/>
          </a:xfrm>
          <a:prstGeom prst="rect">
            <a:avLst/>
          </a:prstGeom>
        </p:spPr>
        <p:txBody>
          <a:bodyPr vert="horz" wrap="square" lIns="0" tIns="0" rIns="0" bIns="0" rtlCol="0" anchor="t" anchorCtr="0">
            <a:spAutoFit/>
          </a:bodyPr>
          <a:lstStyle>
            <a:defPPr>
              <a:defRPr lang="fr-FR"/>
            </a:defPPr>
            <a:lvl1pPr marL="0" algn="l"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Cyclo Cancer – Edition </a:t>
            </a:r>
            <a:r>
              <a:rPr lang="fr-FR" dirty="0" err="1"/>
              <a:t>valdoisienne</a:t>
            </a:r>
            <a:r>
              <a:rPr lang="fr-FR" dirty="0"/>
              <a:t> – 3 octobre 2021</a:t>
            </a:r>
          </a:p>
        </p:txBody>
      </p:sp>
    </p:spTree>
    <p:extLst>
      <p:ext uri="{BB962C8B-B14F-4D97-AF65-F5344CB8AC3E}">
        <p14:creationId xmlns:p14="http://schemas.microsoft.com/office/powerpoint/2010/main" val="35663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25/11/2019 </a:t>
            </a:r>
          </a:p>
        </p:txBody>
      </p:sp>
      <p:sp>
        <p:nvSpPr>
          <p:cNvPr id="4" name="Espace réservé du numéro de diapositive 3"/>
          <p:cNvSpPr>
            <a:spLocks noGrp="1"/>
          </p:cNvSpPr>
          <p:nvPr>
            <p:ph type="sldNum" sz="quarter" idx="12"/>
          </p:nvPr>
        </p:nvSpPr>
        <p:spPr/>
        <p:txBody>
          <a:bodyPr/>
          <a:lstStyle/>
          <a:p>
            <a:fld id="{65A9FC1D-3DD2-4A92-9E3B-6AB9C514B013}" type="slidenum">
              <a:rPr lang="fr-FR" smtClean="0"/>
              <a:t>9</a:t>
            </a:fld>
            <a:endParaRPr lang="fr-FR"/>
          </a:p>
        </p:txBody>
      </p:sp>
      <p:sp>
        <p:nvSpPr>
          <p:cNvPr id="5" name="Espace réservé du texte 4"/>
          <p:cNvSpPr>
            <a:spLocks noGrp="1"/>
          </p:cNvSpPr>
          <p:nvPr>
            <p:ph type="body" sz="quarter" idx="13"/>
          </p:nvPr>
        </p:nvSpPr>
        <p:spPr/>
        <p:txBody>
          <a:bodyPr/>
          <a:lstStyle/>
          <a:p>
            <a:pPr algn="ctr"/>
            <a:r>
              <a:rPr lang="fr-FR" sz="1600" dirty="0"/>
              <a:t>Association à but non lucratif - Régie par la loi du 1er juillet de 1901 – Déclarée d’intérêt général</a:t>
            </a:r>
          </a:p>
          <a:p>
            <a:pPr algn="ctr"/>
            <a:r>
              <a:rPr lang="fr-FR" sz="1600" dirty="0"/>
              <a:t>Objet : Promouvoir la lutte contre le cancer par la pratique du sport cycliste</a:t>
            </a:r>
          </a:p>
          <a:p>
            <a:pPr algn="ctr"/>
            <a:r>
              <a:rPr lang="fr-FR" sz="1600" dirty="0"/>
              <a:t>Date de création : 5 juin 2014 par Patrice Martin, actuel Président</a:t>
            </a:r>
          </a:p>
          <a:p>
            <a:pPr algn="ctr"/>
            <a:r>
              <a:rPr lang="fr-FR" sz="1600" dirty="0"/>
              <a:t> Déclaration à la sous-Préfecture de Dieppe sous le n° W761003794 Siret : 807 527 387 00011 </a:t>
            </a:r>
          </a:p>
          <a:p>
            <a:pPr algn="ctr"/>
            <a:r>
              <a:rPr lang="fr-FR" sz="1600" dirty="0"/>
              <a:t>code APE : 9499Z Affiliée à la Fédération UFOLEP </a:t>
            </a:r>
          </a:p>
          <a:p>
            <a:pPr algn="ctr"/>
            <a:r>
              <a:rPr lang="fr-FR" sz="1600" dirty="0"/>
              <a:t>Siège social : 540, rue de l’école – SAVEAUMARE – 76680 MONTEROLIER - Tél : 06 08 58 71 71</a:t>
            </a:r>
          </a:p>
          <a:p>
            <a:pPr algn="ctr"/>
            <a:r>
              <a:rPr lang="fr-FR" sz="1600" dirty="0"/>
              <a:t>site internet : </a:t>
            </a:r>
            <a:r>
              <a:rPr lang="fr-FR" sz="1600" u="sng" dirty="0">
                <a:solidFill>
                  <a:schemeClr val="accent6">
                    <a:lumMod val="60000"/>
                    <a:lumOff val="40000"/>
                  </a:schemeClr>
                </a:solidFill>
              </a:rPr>
              <a:t>https://www.teamcyclocancer.com  </a:t>
            </a:r>
            <a:r>
              <a:rPr lang="fr-FR" sz="1600" dirty="0"/>
              <a:t>- mail : </a:t>
            </a:r>
            <a:r>
              <a:rPr lang="fr-FR" sz="1600" dirty="0">
                <a:hlinkClick r:id="rId2"/>
              </a:rPr>
              <a:t>cyclocancer@free.fr</a:t>
            </a:r>
            <a:endParaRPr lang="fr-FR" sz="1600" dirty="0"/>
          </a:p>
          <a:p>
            <a:pPr algn="ctr"/>
            <a:r>
              <a:rPr lang="fr-FR" sz="1600" dirty="0"/>
              <a:t> ---------- Les marques TEAMCYCLOCANCER.com, CYCLOCANCER.com, LA CYCLOCANCER et le logo TEAMCYCLOCANCER sont des marques protégées  (déposées auprès de l’Institut National de la Propriété Industrielle) ---------- L’association a reçue le label « Sport Responsable 2019 »  </a:t>
            </a:r>
          </a:p>
          <a:p>
            <a:pPr algn="ctr"/>
            <a:r>
              <a:rPr lang="fr-FR" sz="1600" dirty="0"/>
              <a:t> </a:t>
            </a:r>
          </a:p>
          <a:p>
            <a:pPr algn="ctr"/>
            <a:r>
              <a:rPr lang="fr-FR" sz="1600" dirty="0"/>
              <a:t> </a:t>
            </a:r>
          </a:p>
          <a:p>
            <a:pPr algn="ctr"/>
            <a:r>
              <a:rPr lang="fr-FR" sz="1600" dirty="0"/>
              <a:t> </a:t>
            </a:r>
          </a:p>
        </p:txBody>
      </p:sp>
      <p:sp>
        <p:nvSpPr>
          <p:cNvPr id="6" name="Titre 5"/>
          <p:cNvSpPr>
            <a:spLocks noGrp="1"/>
          </p:cNvSpPr>
          <p:nvPr>
            <p:ph type="title"/>
          </p:nvPr>
        </p:nvSpPr>
        <p:spPr/>
        <p:txBody>
          <a:bodyPr/>
          <a:lstStyle/>
          <a:p>
            <a:r>
              <a:rPr lang="fr-FR" dirty="0" err="1">
                <a:solidFill>
                  <a:schemeClr val="accent3"/>
                </a:solidFill>
              </a:rPr>
              <a:t>CycloCancer</a:t>
            </a:r>
            <a:r>
              <a:rPr lang="fr-FR" dirty="0">
                <a:solidFill>
                  <a:schemeClr val="accent3"/>
                </a:solidFill>
              </a:rPr>
              <a:t> </a:t>
            </a:r>
            <a:r>
              <a:rPr lang="fr-FR" dirty="0"/>
              <a:t>statut association</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858" y="262538"/>
            <a:ext cx="1899753" cy="1020822"/>
          </a:xfrm>
          <a:prstGeom prst="rect">
            <a:avLst/>
          </a:prstGeom>
        </p:spPr>
      </p:pic>
      <p:sp>
        <p:nvSpPr>
          <p:cNvPr id="8" name="ZoneTexte 7"/>
          <p:cNvSpPr txBox="1"/>
          <p:nvPr/>
        </p:nvSpPr>
        <p:spPr>
          <a:xfrm>
            <a:off x="399245" y="6375042"/>
            <a:ext cx="1777285" cy="482958"/>
          </a:xfrm>
          <a:prstGeom prst="rect">
            <a:avLst/>
          </a:prstGeom>
          <a:solidFill>
            <a:schemeClr val="bg1"/>
          </a:solidFill>
        </p:spPr>
        <p:txBody>
          <a:bodyPr wrap="square" lIns="0" tIns="0" rIns="0" bIns="0" rtlCol="0">
            <a:noAutofit/>
          </a:bodyPr>
          <a:lstStyle/>
          <a:p>
            <a:pPr algn="l">
              <a:lnSpc>
                <a:spcPct val="95000"/>
              </a:lnSpc>
              <a:spcBef>
                <a:spcPts val="375"/>
              </a:spcBef>
            </a:pPr>
            <a:endParaRPr lang="fr-FR" sz="1600" dirty="0"/>
          </a:p>
        </p:txBody>
      </p:sp>
      <p:pic>
        <p:nvPicPr>
          <p:cNvPr id="9" name="Image 8">
            <a:extLst>
              <a:ext uri="{FF2B5EF4-FFF2-40B4-BE49-F238E27FC236}">
                <a16:creationId xmlns:a16="http://schemas.microsoft.com/office/drawing/2014/main" id="{7CFC7AF9-A34A-4A89-9808-C9F16E302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24" y="6400800"/>
            <a:ext cx="1275008" cy="457200"/>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24" y="5118736"/>
            <a:ext cx="1097333" cy="1097333"/>
          </a:xfrm>
          <a:prstGeom prst="rect">
            <a:avLst/>
          </a:prstGeom>
        </p:spPr>
      </p:pic>
      <p:sp>
        <p:nvSpPr>
          <p:cNvPr id="11" name="Espace réservé du pied de page 2">
            <a:extLst>
              <a:ext uri="{FF2B5EF4-FFF2-40B4-BE49-F238E27FC236}">
                <a16:creationId xmlns:a16="http://schemas.microsoft.com/office/drawing/2014/main" id="{3AB7EC33-4C02-4EFB-81CE-7DB8E3BA2257}"/>
              </a:ext>
            </a:extLst>
          </p:cNvPr>
          <p:cNvSpPr>
            <a:spLocks noGrp="1"/>
          </p:cNvSpPr>
          <p:nvPr>
            <p:ph type="ftr" sz="quarter" idx="11"/>
          </p:nvPr>
        </p:nvSpPr>
        <p:spPr>
          <a:xfrm>
            <a:off x="2242590" y="6499673"/>
            <a:ext cx="5682790" cy="153888"/>
          </a:xfrm>
        </p:spPr>
        <p:txBody>
          <a:bodyPr/>
          <a:lstStyle/>
          <a:p>
            <a:r>
              <a:rPr lang="fr-FR" dirty="0"/>
              <a:t>Cyclo Cancer – Edition </a:t>
            </a:r>
            <a:r>
              <a:rPr lang="fr-FR" dirty="0" err="1"/>
              <a:t>valdoisienne</a:t>
            </a:r>
            <a:r>
              <a:rPr lang="fr-FR" dirty="0"/>
              <a:t> – 3 octobre 2021</a:t>
            </a:r>
          </a:p>
        </p:txBody>
      </p:sp>
    </p:spTree>
    <p:extLst>
      <p:ext uri="{BB962C8B-B14F-4D97-AF65-F5344CB8AC3E}">
        <p14:creationId xmlns:p14="http://schemas.microsoft.com/office/powerpoint/2010/main" val="253583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c1cc2514e3173285d3ee8d7cc09dec918d3b9f"/>
</p:tagLst>
</file>

<file path=ppt/theme/theme1.xml><?xml version="1.0" encoding="utf-8"?>
<a:theme xmlns:a="http://schemas.openxmlformats.org/drawingml/2006/main" name="Thème MMH">
  <a:themeElements>
    <a:clrScheme name="MM-H">
      <a:dk1>
        <a:srgbClr val="000000"/>
      </a:dk1>
      <a:lt1>
        <a:srgbClr val="FFFFFF"/>
      </a:lt1>
      <a:dk2>
        <a:srgbClr val="BD002E"/>
      </a:dk2>
      <a:lt2>
        <a:srgbClr val="F7A70E"/>
      </a:lt2>
      <a:accent1>
        <a:srgbClr val="2B2560"/>
      </a:accent1>
      <a:accent2>
        <a:srgbClr val="F08C05"/>
      </a:accent2>
      <a:accent3>
        <a:srgbClr val="E35005"/>
      </a:accent3>
      <a:accent4>
        <a:srgbClr val="0077C4"/>
      </a:accent4>
      <a:accent5>
        <a:srgbClr val="0050AA"/>
      </a:accent5>
      <a:accent6>
        <a:srgbClr val="141E6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5000"/>
          </a:lnSpc>
          <a:spcBef>
            <a:spcPts val="375"/>
          </a:spcBef>
          <a:defRPr sz="1600" smtClean="0"/>
        </a:defPPr>
      </a:lstStyle>
    </a:txDef>
  </a:objectDefaults>
  <a:extraClrSchemeLst/>
  <a:extLst>
    <a:ext uri="{05A4C25C-085E-4340-85A3-A5531E510DB2}">
      <thm15:themeFamily xmlns:thm15="http://schemas.microsoft.com/office/thememl/2012/main" name="Base 16-9.potx" id="{D2B18FB7-8BC1-40C2-99B4-D343B3F1EE12}" vid="{1A1342E3-FAC2-442F-8804-A20F466B4E8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6C98C3FE6404C9A4F587A97898980" ma:contentTypeVersion="11" ma:contentTypeDescription="Create a new document." ma:contentTypeScope="" ma:versionID="7768305aedf4764d7bdcf1443d780d1c">
  <xsd:schema xmlns:xsd="http://www.w3.org/2001/XMLSchema" xmlns:xs="http://www.w3.org/2001/XMLSchema" xmlns:p="http://schemas.microsoft.com/office/2006/metadata/properties" xmlns:ns3="3b21fc70-17c6-4d6b-b0ac-807e2d1a9e70" xmlns:ns4="be549093-69ef-4d2e-9e83-14775a77e9c5" xmlns:ns5="e0e53285-aa8f-406a-829a-3fdf70a3f6c2" targetNamespace="http://schemas.microsoft.com/office/2006/metadata/properties" ma:root="true" ma:fieldsID="62fd40c6667071ffd915851c3b0e2416" ns3:_="" ns4:_="" ns5:_="">
    <xsd:import namespace="3b21fc70-17c6-4d6b-b0ac-807e2d1a9e70"/>
    <xsd:import namespace="be549093-69ef-4d2e-9e83-14775a77e9c5"/>
    <xsd:import namespace="e0e53285-aa8f-406a-829a-3fdf70a3f6c2"/>
    <xsd:element name="properties">
      <xsd:complexType>
        <xsd:sequence>
          <xsd:element name="documentManagement">
            <xsd:complexType>
              <xsd:all>
                <xsd:element ref="ns3:SharedWithUsers" minOccurs="0"/>
                <xsd:element ref="ns4:MediaServiceMetadata" minOccurs="0"/>
                <xsd:element ref="ns4:MediaServiceFastMetadata" minOccurs="0"/>
                <xsd:element ref="ns5:SharedWithDetails" minOccurs="0"/>
                <xsd:element ref="ns5:SharingHintHash"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1fc70-17c6-4d6b-b0ac-807e2d1a9e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49093-69ef-4d2e-9e83-14775a77e9c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e53285-aa8f-406a-829a-3fdf70a3f6c2" elementFormDefault="qualified">
    <xsd:import namespace="http://schemas.microsoft.com/office/2006/documentManagement/types"/>
    <xsd:import namespace="http://schemas.microsoft.com/office/infopath/2007/PartnerControls"/>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75A647-81FC-447F-B612-60D6A7BC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1fc70-17c6-4d6b-b0ac-807e2d1a9e70"/>
    <ds:schemaRef ds:uri="be549093-69ef-4d2e-9e83-14775a77e9c5"/>
    <ds:schemaRef ds:uri="e0e53285-aa8f-406a-829a-3fdf70a3f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9E7F7-1568-4023-B4D9-AE20E954B9C8}">
  <ds:schemaRefs>
    <ds:schemaRef ds:uri="http://schemas.microsoft.com/sharepoint/v3/contenttype/forms"/>
  </ds:schemaRefs>
</ds:datastoreItem>
</file>

<file path=customXml/itemProps3.xml><?xml version="1.0" encoding="utf-8"?>
<ds:datastoreItem xmlns:ds="http://schemas.openxmlformats.org/officeDocument/2006/customXml" ds:itemID="{CC8B8230-88C1-4534-A6CD-506018B14428}">
  <ds:schemaRefs>
    <ds:schemaRef ds:uri="http://schemas.microsoft.com/office/infopath/2007/PartnerControls"/>
    <ds:schemaRef ds:uri="http://purl.org/dc/terms/"/>
    <ds:schemaRef ds:uri="3b21fc70-17c6-4d6b-b0ac-807e2d1a9e70"/>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0e53285-aa8f-406a-829a-3fdf70a3f6c2"/>
    <ds:schemaRef ds:uri="be549093-69ef-4d2e-9e83-14775a77e9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Base 16-9</Template>
  <TotalTime>24684</TotalTime>
  <Words>1020</Words>
  <Application>Microsoft Office PowerPoint</Application>
  <PresentationFormat>Grand écran</PresentationFormat>
  <Paragraphs>137</Paragraphs>
  <Slides>11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Thème MMH</vt:lpstr>
      <vt:lpstr>Cyclocancer edition valdoisienne</vt:lpstr>
      <vt:lpstr>CycloCancer cancer pédiatrique</vt:lpstr>
      <vt:lpstr>CycloCancer son positionnement</vt:lpstr>
      <vt:lpstr>CycloCancer quelques chiffres</vt:lpstr>
      <vt:lpstr>Edition valdoisienne</vt:lpstr>
      <vt:lpstr>CycloCancer édition valdoisienne</vt:lpstr>
      <vt:lpstr>Présentation PowerPoint</vt:lpstr>
      <vt:lpstr>Cyclo Cancer edition valdoisienne</vt:lpstr>
      <vt:lpstr>CycloCancer statut association</vt:lpstr>
      <vt:lpstr>CONTACT  Olivier DIGOUDE  Mob. : 06 99 40 37 57   Mail : julien001@wanadoo.fr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planet4</dc:creator>
  <cp:lastModifiedBy>Olivier DIGOUDE</cp:lastModifiedBy>
  <cp:revision>879</cp:revision>
  <dcterms:created xsi:type="dcterms:W3CDTF">2018-11-23T13:54:21Z</dcterms:created>
  <dcterms:modified xsi:type="dcterms:W3CDTF">2021-09-07T21:30:25Z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0x010100DF26C98C3FE6404C9A4F587A97898980</vt:lpwstr>
  </property>
</Properties>
</file>